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3"/>
    <p:sldId id="257" r:id="rId4"/>
    <p:sldId id="258" r:id="rId5"/>
    <p:sldId id="269" r:id="rId6"/>
    <p:sldId id="259" r:id="rId7"/>
    <p:sldId id="260" r:id="rId8"/>
    <p:sldId id="261" r:id="rId9"/>
    <p:sldId id="262" r:id="rId10"/>
    <p:sldId id="263" r:id="rId11"/>
    <p:sldId id="264" r:id="rId12"/>
    <p:sldId id="265" r:id="rId13"/>
    <p:sldId id="266" r:id="rId14"/>
    <p:sldId id="267" r:id="rId15"/>
    <p:sldId id="298" r:id="rId16"/>
    <p:sldId id="268" r:id="rId17"/>
    <p:sldId id="270" r:id="rId18"/>
    <p:sldId id="271" r:id="rId19"/>
    <p:sldId id="272" r:id="rId20"/>
    <p:sldId id="274" r:id="rId21"/>
    <p:sldId id="279" r:id="rId22"/>
    <p:sldId id="275" r:id="rId23"/>
    <p:sldId id="276" r:id="rId24"/>
    <p:sldId id="297" r:id="rId25"/>
    <p:sldId id="283" r:id="rId26"/>
    <p:sldId id="296" r:id="rId27"/>
    <p:sldId id="278" r:id="rId28"/>
    <p:sldId id="277" r:id="rId29"/>
    <p:sldId id="281" r:id="rId30"/>
    <p:sldId id="282" r:id="rId31"/>
    <p:sldId id="284" r:id="rId32"/>
    <p:sldId id="285" r:id="rId33"/>
    <p:sldId id="286" r:id="rId34"/>
    <p:sldId id="28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4551" y="2644348"/>
            <a:ext cx="6699422" cy="1841800"/>
          </a:xfrm>
        </p:spPr>
        <p:txBody>
          <a:bodyPr anchor="b">
            <a:normAutofit/>
          </a:bodyPr>
          <a:lstStyle>
            <a:lvl1pPr algn="ctr">
              <a:defRPr sz="5400" b="1">
                <a:solidFill>
                  <a:schemeClr val="accent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5214551" y="4565867"/>
            <a:ext cx="6699422" cy="722827"/>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3" name="组合 12"/>
          <p:cNvGrpSpPr/>
          <p:nvPr/>
        </p:nvGrpSpPr>
        <p:grpSpPr>
          <a:xfrm>
            <a:off x="0" y="2558943"/>
            <a:ext cx="12192000" cy="2060384"/>
            <a:chOff x="0" y="2610725"/>
            <a:chExt cx="9144000" cy="1045038"/>
          </a:xfrm>
        </p:grpSpPr>
        <p:sp>
          <p:nvSpPr>
            <p:cNvPr id="10" name="任意多边形 9"/>
            <p:cNvSpPr/>
            <p:nvPr/>
          </p:nvSpPr>
          <p:spPr>
            <a:xfrm>
              <a:off x="6871063" y="2875132"/>
              <a:ext cx="2272937" cy="780159"/>
            </a:xfrm>
            <a:custGeom>
              <a:avLst/>
              <a:gdLst>
                <a:gd name="connsiteX0" fmla="*/ 0 w 2272937"/>
                <a:gd name="connsiteY0" fmla="*/ 478971 h 478971"/>
                <a:gd name="connsiteX1" fmla="*/ 2272937 w 2272937"/>
                <a:gd name="connsiteY1" fmla="*/ 478971 h 478971"/>
                <a:gd name="connsiteX2" fmla="*/ 2272937 w 2272937"/>
                <a:gd name="connsiteY2" fmla="*/ 0 h 478971"/>
                <a:gd name="connsiteX3" fmla="*/ 1271452 w 2272937"/>
                <a:gd name="connsiteY3" fmla="*/ 0 h 478971"/>
                <a:gd name="connsiteX4" fmla="*/ 17417 w 2272937"/>
                <a:gd name="connsiteY4" fmla="*/ 0 h 478971"/>
                <a:gd name="connsiteX5" fmla="*/ 0 w 2272937"/>
                <a:gd name="connsiteY5" fmla="*/ 478971 h 4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937" h="478971">
                  <a:moveTo>
                    <a:pt x="0" y="478971"/>
                  </a:moveTo>
                  <a:lnTo>
                    <a:pt x="2272937" y="478971"/>
                  </a:lnTo>
                  <a:lnTo>
                    <a:pt x="2272937" y="0"/>
                  </a:lnTo>
                  <a:lnTo>
                    <a:pt x="1271452" y="0"/>
                  </a:lnTo>
                  <a:lnTo>
                    <a:pt x="17417" y="0"/>
                  </a:lnTo>
                  <a:lnTo>
                    <a:pt x="0" y="478971"/>
                  </a:lnTo>
                  <a:close/>
                </a:path>
              </a:pathLst>
            </a:custGeom>
            <a:solidFill>
              <a:schemeClr val="accent1">
                <a:lumMod val="60000"/>
                <a:lumOff val="40000"/>
              </a:schemeClr>
            </a:solidFill>
            <a:ln w="12700" cap="flat" cmpd="sng" algn="ctr">
              <a:noFill/>
              <a:prstDash val="solid"/>
              <a:miter lim="800000"/>
            </a:ln>
            <a:effectLst/>
          </p:spPr>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幼圆"/>
              </a:endParaRPr>
            </a:p>
          </p:txBody>
        </p:sp>
        <p:sp>
          <p:nvSpPr>
            <p:cNvPr id="11" name="矩形 10"/>
            <p:cNvSpPr/>
            <p:nvPr/>
          </p:nvSpPr>
          <p:spPr>
            <a:xfrm>
              <a:off x="0" y="2610725"/>
              <a:ext cx="8125098" cy="818398"/>
            </a:xfrm>
            <a:prstGeom prst="rect">
              <a:avLst/>
            </a:prstGeom>
            <a:solidFill>
              <a:schemeClr val="accent1"/>
            </a:solidFill>
            <a:ln w="12700" cap="flat" cmpd="sng" algn="ctr">
              <a:noFill/>
              <a:prstDash val="solid"/>
              <a:miter lim="800000"/>
            </a:ln>
            <a:effectLst/>
          </p:spPr>
          <p:txBody>
            <a:bodyPr lIns="1800000" rtlCol="0" anchor="ctr">
              <a:normAutofit/>
            </a:bodyPr>
            <a:lstStyle/>
            <a:p>
              <a:pPr lvl="0">
                <a:lnSpc>
                  <a:spcPct val="90000"/>
                </a:lnSpc>
                <a:defRPr/>
              </a:pPr>
              <a:endParaRPr lang="zh-CN" altLang="en-US" sz="2800" b="1" dirty="0">
                <a:solidFill>
                  <a:srgbClr val="FFFFFF"/>
                </a:solidFill>
                <a:latin typeface="+mj-lt"/>
                <a:ea typeface="华文中宋" pitchFamily="2" charset="-122"/>
              </a:endParaRPr>
            </a:p>
          </p:txBody>
        </p:sp>
        <p:sp>
          <p:nvSpPr>
            <p:cNvPr id="12" name="任意多边形 11"/>
            <p:cNvSpPr/>
            <p:nvPr/>
          </p:nvSpPr>
          <p:spPr>
            <a:xfrm>
              <a:off x="6836229" y="3429130"/>
              <a:ext cx="1306285" cy="226633"/>
            </a:xfrm>
            <a:custGeom>
              <a:avLst/>
              <a:gdLst>
                <a:gd name="connsiteX0" fmla="*/ 0 w 1306285"/>
                <a:gd name="connsiteY0" fmla="*/ 0 h 156754"/>
                <a:gd name="connsiteX1" fmla="*/ 1306285 w 1306285"/>
                <a:gd name="connsiteY1" fmla="*/ 0 h 156754"/>
                <a:gd name="connsiteX2" fmla="*/ 17417 w 1306285"/>
                <a:gd name="connsiteY2" fmla="*/ 156754 h 156754"/>
                <a:gd name="connsiteX3" fmla="*/ 0 w 1306285"/>
                <a:gd name="connsiteY3" fmla="*/ 0 h 156754"/>
              </a:gdLst>
              <a:ahLst/>
              <a:cxnLst>
                <a:cxn ang="0">
                  <a:pos x="connsiteX0" y="connsiteY0"/>
                </a:cxn>
                <a:cxn ang="0">
                  <a:pos x="connsiteX1" y="connsiteY1"/>
                </a:cxn>
                <a:cxn ang="0">
                  <a:pos x="connsiteX2" y="connsiteY2"/>
                </a:cxn>
                <a:cxn ang="0">
                  <a:pos x="connsiteX3" y="connsiteY3"/>
                </a:cxn>
              </a:cxnLst>
              <a:rect l="l" t="t" r="r" b="b"/>
              <a:pathLst>
                <a:path w="1306285" h="156754">
                  <a:moveTo>
                    <a:pt x="0" y="0"/>
                  </a:moveTo>
                  <a:lnTo>
                    <a:pt x="1306285" y="0"/>
                  </a:lnTo>
                  <a:lnTo>
                    <a:pt x="17417" y="156754"/>
                  </a:lnTo>
                  <a:lnTo>
                    <a:pt x="0" y="0"/>
                  </a:lnTo>
                  <a:close/>
                </a:path>
              </a:pathLst>
            </a:custGeom>
            <a:solidFill>
              <a:schemeClr val="accent1">
                <a:lumMod val="50000"/>
              </a:schemeClr>
            </a:solidFill>
            <a:ln w="12700" cap="flat" cmpd="sng" algn="ctr">
              <a:noFill/>
              <a:prstDash val="solid"/>
              <a:miter lim="800000"/>
            </a:ln>
            <a:effectLst/>
          </p:spPr>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幼圆"/>
              </a:endParaRPr>
            </a:p>
          </p:txBody>
        </p:sp>
      </p:grpSp>
      <p:sp>
        <p:nvSpPr>
          <p:cNvPr id="2" name="Title 1"/>
          <p:cNvSpPr>
            <a:spLocks noGrp="1"/>
          </p:cNvSpPr>
          <p:nvPr>
            <p:ph type="title"/>
          </p:nvPr>
        </p:nvSpPr>
        <p:spPr>
          <a:xfrm>
            <a:off x="-23221" y="2558943"/>
            <a:ext cx="10856685" cy="1612627"/>
          </a:xfrm>
        </p:spPr>
        <p:txBody>
          <a:bodyPr anchor="ctr" anchorCtr="0">
            <a:normAutofit/>
          </a:bodyPr>
          <a:lstStyle>
            <a:lvl1pPr algn="ctr">
              <a:defRPr sz="4400">
                <a:solidFill>
                  <a:schemeClr val="bg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075934" y="4211395"/>
            <a:ext cx="7039037" cy="1500187"/>
          </a:xfrm>
        </p:spPr>
        <p:txBody>
          <a:bodyPr/>
          <a:lstStyle>
            <a:lvl1pPr marL="0" indent="0">
              <a:buNone/>
              <a:defRPr sz="24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499616"/>
            <a:ext cx="5181600" cy="4677347"/>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499616"/>
            <a:ext cx="5181600" cy="4677347"/>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79627"/>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02575"/>
            <a:ext cx="5157787" cy="7066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426487"/>
            <a:ext cx="5157787" cy="381260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02575"/>
            <a:ext cx="5183188" cy="7066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426487"/>
            <a:ext cx="5183188" cy="38126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7470" y="2745753"/>
            <a:ext cx="5090984" cy="1325563"/>
          </a:xfrm>
        </p:spPr>
        <p:txBody>
          <a:bodyPr>
            <a:normAutofit/>
          </a:bodyPr>
          <a:lstStyle>
            <a:lvl1pPr algn="ctr">
              <a:defRPr sz="80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ABB7C2-3578-4B3E-9F70-917E97FE05D6}" type="slidenum">
              <a:rPr lang="zh-CN" altLang="en-US" smtClean="0"/>
            </a:fld>
            <a:endParaRPr lang="zh-CN" altLang="en-US"/>
          </a:p>
        </p:txBody>
      </p:sp>
      <p:sp>
        <p:nvSpPr>
          <p:cNvPr id="7" name="空心弧 6"/>
          <p:cNvSpPr/>
          <p:nvPr/>
        </p:nvSpPr>
        <p:spPr bwMode="auto">
          <a:xfrm rot="7086271">
            <a:off x="7341102" y="2139038"/>
            <a:ext cx="2538994" cy="2538994"/>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607100"/>
            <a:ext cx="4165200" cy="1600200"/>
          </a:xfrm>
        </p:spPr>
        <p:txBody>
          <a:bodyPr anchor="t"/>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6071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2073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131552" y="365125"/>
            <a:ext cx="1222248" cy="5811838"/>
          </a:xfrm>
        </p:spPr>
        <p:txBody>
          <a:bodyPr vert="eaVert"/>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200" y="365125"/>
            <a:ext cx="9165336"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2010F-526A-4CCA-9F23-276509426C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006475"/>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499616"/>
            <a:ext cx="10515600" cy="4677347"/>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6342010F-526A-4CCA-9F23-276509426C92}"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19ABB7C2-3578-4B3E-9F70-917E97FE05D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lumMod val="75000"/>
          </a:schemeClr>
        </a:buClr>
        <a:buFont typeface="Wingdings" pitchFamily="2" charset="2"/>
        <a:buChar char="m"/>
        <a:defRPr sz="2400" kern="1200">
          <a:solidFill>
            <a:schemeClr val="accent2">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5" Type="http://schemas.openxmlformats.org/officeDocument/2006/relationships/slideLayout" Target="../slideLayouts/slideLayout2.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9" Type="http://schemas.openxmlformats.org/officeDocument/2006/relationships/slideLayout" Target="../slideLayouts/slideLayout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9.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9" Type="http://schemas.openxmlformats.org/officeDocument/2006/relationships/slideLayout" Target="../slideLayouts/slideLayout2.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slideLayout" Target="../slideLayouts/slideLayout2.xml"/><Relationship Id="rId10" Type="http://schemas.openxmlformats.org/officeDocument/2006/relationships/tags" Target="../tags/tag119.xml"/><Relationship Id="rId1" Type="http://schemas.openxmlformats.org/officeDocument/2006/relationships/tags" Target="../tags/tag110.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8" Type="http://schemas.openxmlformats.org/officeDocument/2006/relationships/slideLayout" Target="../slideLayouts/slideLayout2.xml"/><Relationship Id="rId27" Type="http://schemas.openxmlformats.org/officeDocument/2006/relationships/tags" Target="../tags/tag154.xml"/><Relationship Id="rId26" Type="http://schemas.openxmlformats.org/officeDocument/2006/relationships/tags" Target="../tags/tag153.xml"/><Relationship Id="rId25" Type="http://schemas.openxmlformats.org/officeDocument/2006/relationships/tags" Target="../tags/tag152.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tags" Target="../tags/tag129.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28.xml"/></Relationships>
</file>

<file path=ppt/slides/_rels/slide2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2" Type="http://schemas.openxmlformats.org/officeDocument/2006/relationships/slideLayout" Target="../slideLayouts/slideLayout2.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_rels/slide24.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3" Type="http://schemas.openxmlformats.org/officeDocument/2006/relationships/slideLayout" Target="../slideLayouts/slideLayout2.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25.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8" Type="http://schemas.openxmlformats.org/officeDocument/2006/relationships/slideLayout" Target="../slideLayouts/slideLayout2.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8.xml"/></Relationships>
</file>

<file path=ppt/slides/_rels/slide2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0" Type="http://schemas.openxmlformats.org/officeDocument/2006/relationships/slideLayout" Target="../slideLayouts/slideLayout2.xml"/><Relationship Id="rId2" Type="http://schemas.openxmlformats.org/officeDocument/2006/relationships/tags" Target="../tags/tag206.xml"/><Relationship Id="rId19" Type="http://schemas.openxmlformats.org/officeDocument/2006/relationships/tags" Target="../tags/tag223.xml"/><Relationship Id="rId18" Type="http://schemas.openxmlformats.org/officeDocument/2006/relationships/tags" Target="../tags/tag222.xml"/><Relationship Id="rId17" Type="http://schemas.openxmlformats.org/officeDocument/2006/relationships/tags" Target="../tags/tag221.xml"/><Relationship Id="rId16" Type="http://schemas.openxmlformats.org/officeDocument/2006/relationships/tags" Target="../tags/tag220.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28.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9" Type="http://schemas.openxmlformats.org/officeDocument/2006/relationships/slideLayout" Target="../slideLayouts/slideLayout2.xml"/><Relationship Id="rId18" Type="http://schemas.openxmlformats.org/officeDocument/2006/relationships/tags" Target="../tags/tag242.xml"/><Relationship Id="rId17" Type="http://schemas.openxmlformats.org/officeDocument/2006/relationships/tags" Target="../tags/tag241.xml"/><Relationship Id="rId16" Type="http://schemas.openxmlformats.org/officeDocument/2006/relationships/tags" Target="../tags/tag240.xml"/><Relationship Id="rId15" Type="http://schemas.openxmlformats.org/officeDocument/2006/relationships/tags" Target="../tags/tag239.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tags" Target="../tags/tag2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3.xml"/></Relationships>
</file>

<file path=ppt/slides/_rels/slide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8" Type="http://schemas.openxmlformats.org/officeDocument/2006/relationships/slideLayout" Target="../slideLayouts/slideLayout2.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9" Type="http://schemas.openxmlformats.org/officeDocument/2006/relationships/slideLayout" Target="../slideLayouts/slideLayout2.xml"/><Relationship Id="rId18" Type="http://schemas.openxmlformats.org/officeDocument/2006/relationships/tags" Target="../tags/tag261.xml"/><Relationship Id="rId17" Type="http://schemas.openxmlformats.org/officeDocument/2006/relationships/tags" Target="../tags/tag260.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tags" Target="../tags/tag244.xml"/></Relationships>
</file>

<file path=ppt/slides/_rels/slide31.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2" Type="http://schemas.openxmlformats.org/officeDocument/2006/relationships/slideLayout" Target="../slideLayouts/slideLayout2.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32.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6" Type="http://schemas.openxmlformats.org/officeDocument/2006/relationships/slideLayout" Target="../slideLayouts/slideLayout2.xml"/><Relationship Id="rId15" Type="http://schemas.openxmlformats.org/officeDocument/2006/relationships/tags" Target="../tags/tag287.xml"/><Relationship Id="rId14" Type="http://schemas.openxmlformats.org/officeDocument/2006/relationships/tags" Target="../tags/tag286.xml"/><Relationship Id="rId13" Type="http://schemas.openxmlformats.org/officeDocument/2006/relationships/tags" Target="../tags/tag285.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3.xml"/></Relationships>
</file>

<file path=ppt/slides/_rels/slide33.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6" Type="http://schemas.openxmlformats.org/officeDocument/2006/relationships/slideLayout" Target="../slideLayouts/slideLayout2.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tags" Target="../tags/tag28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9" Type="http://schemas.openxmlformats.org/officeDocument/2006/relationships/slideLayout" Target="../slideLayouts/slideLayout2.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266825" y="2785110"/>
            <a:ext cx="9364980" cy="1188720"/>
          </a:xfrm>
          <a:prstGeom prst="rect">
            <a:avLst/>
          </a:prstGeom>
          <a:noFill/>
          <a:ln>
            <a:noFill/>
          </a:ln>
        </p:spPr>
        <p:txBody>
          <a:bodyPr wrap="square" rtlCol="0" anchor="t">
            <a:spAutoFit/>
          </a:bodyPr>
          <a:p>
            <a:pPr algn="ctr"/>
            <a:r>
              <a:rPr lang="zh-CN" altLang="zh-C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会计基础规范专项培训</a:t>
            </a:r>
            <a:endParaRPr lang="zh-CN" altLang="zh-C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3.</a:t>
            </a:r>
            <a:r>
              <a:rPr lang="zh-CN" altLang="en-US">
                <a:sym typeface="+mn-ea"/>
              </a:rPr>
              <a:t>新版报账单据</a:t>
            </a:r>
            <a:r>
              <a:rPr lang="en-US" altLang="zh-CN">
                <a:sym typeface="+mn-ea"/>
              </a:rPr>
              <a:t>-</a:t>
            </a:r>
            <a:r>
              <a:rPr lang="zh-CN" altLang="en-US">
                <a:sym typeface="+mn-ea"/>
              </a:rPr>
              <a:t>借款单</a:t>
            </a:r>
            <a:br>
              <a:rPr lang="zh-CN" altLang="en-US"/>
            </a:br>
            <a:endParaRPr lang="zh-CN" altLang="en-US"/>
          </a:p>
        </p:txBody>
      </p:sp>
      <p:pic>
        <p:nvPicPr>
          <p:cNvPr id="4" name="内容占位符 3" descr="借款"/>
          <p:cNvPicPr>
            <a:picLocks noChangeAspect="1"/>
          </p:cNvPicPr>
          <p:nvPr>
            <p:ph idx="1"/>
          </p:nvPr>
        </p:nvPicPr>
        <p:blipFill>
          <a:blip r:embed="rId1"/>
          <a:stretch>
            <a:fillRect/>
          </a:stretch>
        </p:blipFill>
        <p:spPr>
          <a:xfrm rot="16200000">
            <a:off x="3638550" y="-937260"/>
            <a:ext cx="4646295" cy="975106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3.</a:t>
            </a:r>
            <a:r>
              <a:rPr lang="zh-CN" altLang="en-US">
                <a:sym typeface="+mn-ea"/>
              </a:rPr>
              <a:t>新版报账单据</a:t>
            </a:r>
            <a:r>
              <a:rPr lang="en-US" altLang="zh-CN">
                <a:sym typeface="+mn-ea"/>
              </a:rPr>
              <a:t>-</a:t>
            </a:r>
            <a:r>
              <a:rPr lang="zh-CN" altLang="en-US">
                <a:sym typeface="+mn-ea"/>
              </a:rPr>
              <a:t>领款凭证</a:t>
            </a:r>
            <a:br>
              <a:rPr lang="zh-CN" altLang="en-US"/>
            </a:br>
            <a:endParaRPr lang="zh-CN" altLang="en-US"/>
          </a:p>
        </p:txBody>
      </p:sp>
      <p:pic>
        <p:nvPicPr>
          <p:cNvPr id="4" name="内容占位符 3" descr="领款"/>
          <p:cNvPicPr>
            <a:picLocks noChangeAspect="1"/>
          </p:cNvPicPr>
          <p:nvPr>
            <p:ph idx="1"/>
          </p:nvPr>
        </p:nvPicPr>
        <p:blipFill>
          <a:blip r:embed="rId1"/>
          <a:stretch>
            <a:fillRect/>
          </a:stretch>
        </p:blipFill>
        <p:spPr>
          <a:xfrm rot="16200000">
            <a:off x="3688080" y="-925830"/>
            <a:ext cx="4453890" cy="968819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3.</a:t>
            </a:r>
            <a:r>
              <a:rPr lang="zh-CN" altLang="en-US">
                <a:sym typeface="+mn-ea"/>
              </a:rPr>
              <a:t>新版报账单据</a:t>
            </a:r>
            <a:r>
              <a:rPr lang="en-US" altLang="zh-CN">
                <a:sym typeface="+mn-ea"/>
              </a:rPr>
              <a:t>-</a:t>
            </a:r>
            <a:r>
              <a:rPr lang="zh-CN" altLang="en-US">
                <a:sym typeface="+mn-ea"/>
              </a:rPr>
              <a:t>汇款凭证</a:t>
            </a:r>
            <a:endParaRPr lang="zh-CN" altLang="en-US">
              <a:sym typeface="+mn-ea"/>
            </a:endParaRPr>
          </a:p>
        </p:txBody>
      </p:sp>
      <p:pic>
        <p:nvPicPr>
          <p:cNvPr id="4" name="内容占位符 3" descr="汇款"/>
          <p:cNvPicPr>
            <a:picLocks noChangeAspect="1"/>
          </p:cNvPicPr>
          <p:nvPr>
            <p:ph idx="1"/>
          </p:nvPr>
        </p:nvPicPr>
        <p:blipFill>
          <a:blip r:embed="rId1"/>
          <a:stretch>
            <a:fillRect/>
          </a:stretch>
        </p:blipFill>
        <p:spPr>
          <a:xfrm rot="16200000">
            <a:off x="3754120" y="-902970"/>
            <a:ext cx="4563110" cy="975233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3.</a:t>
            </a:r>
            <a:r>
              <a:rPr lang="zh-CN" altLang="en-US">
                <a:sym typeface="+mn-ea"/>
              </a:rPr>
              <a:t>新版报账单据</a:t>
            </a:r>
            <a:r>
              <a:rPr lang="en-US" altLang="zh-CN">
                <a:sym typeface="+mn-ea"/>
              </a:rPr>
              <a:t>-</a:t>
            </a:r>
            <a:r>
              <a:rPr lang="zh-CN" altLang="en-US">
                <a:sym typeface="+mn-ea"/>
              </a:rPr>
              <a:t>出差费报销单</a:t>
            </a:r>
            <a:br>
              <a:rPr lang="zh-CN" altLang="en-US"/>
            </a:br>
            <a:endParaRPr lang="zh-CN" altLang="en-US"/>
          </a:p>
        </p:txBody>
      </p:sp>
      <p:pic>
        <p:nvPicPr>
          <p:cNvPr id="4" name="内容占位符 3" descr="差旅"/>
          <p:cNvPicPr>
            <a:picLocks noChangeAspect="1"/>
          </p:cNvPicPr>
          <p:nvPr>
            <p:ph idx="1"/>
          </p:nvPr>
        </p:nvPicPr>
        <p:blipFill>
          <a:blip r:embed="rId1"/>
          <a:stretch>
            <a:fillRect/>
          </a:stretch>
        </p:blipFill>
        <p:spPr>
          <a:xfrm rot="16200000">
            <a:off x="3569335" y="-295275"/>
            <a:ext cx="4919345" cy="851662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custDataLst>
              <p:tags r:id="rId1"/>
            </p:custDataLst>
          </p:nvPr>
        </p:nvSpPr>
        <p:spPr/>
        <p:txBody>
          <a:bodyPr/>
          <a:p>
            <a:pPr lvl="0" algn="l">
              <a:lnSpc>
                <a:spcPct val="90000"/>
              </a:lnSpc>
            </a:pPr>
            <a:r>
              <a:rPr lang="en-US" altLang="zh-CN" dirty="0" smtClean="0"/>
              <a:t>（二）财务报销基本规范</a:t>
            </a:r>
            <a:endParaRPr lang="en-US" altLang="zh-CN" dirty="0" smtClean="0"/>
          </a:p>
        </p:txBody>
      </p:sp>
      <p:sp>
        <p:nvSpPr>
          <p:cNvPr id="15" name="内容占位符 14"/>
          <p:cNvSpPr>
            <a:spLocks noGrp="1"/>
          </p:cNvSpPr>
          <p:nvPr>
            <p:ph idx="1"/>
            <p:custDataLst>
              <p:tags r:id="rId2"/>
            </p:custDataLst>
          </p:nvPr>
        </p:nvSpPr>
        <p:spPr/>
        <p:txBody>
          <a:bodyPr/>
          <a:p>
            <a:pPr marL="457200" lvl="0" indent="-457200" algn="l">
              <a:lnSpc>
                <a:spcPct val="150000"/>
              </a:lnSpc>
              <a:spcBef>
                <a:spcPts val="1000"/>
              </a:spcBef>
              <a:buFont typeface="Arial" charset="0"/>
              <a:buChar char="•"/>
            </a:pPr>
            <a:r>
              <a:rPr lang="zh-CN" altLang="en-US" dirty="0" smtClean="0"/>
              <a:t>人民币符号￥的重要性</a:t>
            </a:r>
            <a:endParaRPr lang="zh-CN" altLang="en-US" dirty="0" smtClean="0"/>
          </a:p>
          <a:p>
            <a:pPr marL="457200" lvl="0" indent="-457200" algn="l">
              <a:lnSpc>
                <a:spcPct val="150000"/>
              </a:lnSpc>
              <a:spcBef>
                <a:spcPts val="1000"/>
              </a:spcBef>
              <a:buFont typeface="Arial" charset="0"/>
              <a:buChar char="•"/>
            </a:pPr>
            <a:r>
              <a:rPr lang="zh-CN" altLang="en-US" dirty="0" smtClean="0"/>
              <a:t>数字大小写规范</a:t>
            </a:r>
            <a:endParaRPr lang="zh-CN" altLang="en-US" dirty="0" smtClean="0"/>
          </a:p>
          <a:p>
            <a:pPr marL="457200" lvl="0" indent="-457200" algn="l">
              <a:lnSpc>
                <a:spcPct val="150000"/>
              </a:lnSpc>
              <a:spcBef>
                <a:spcPts val="1000"/>
              </a:spcBef>
              <a:buFont typeface="Arial" charset="0"/>
              <a:buChar char="•"/>
            </a:pPr>
            <a:r>
              <a:rPr lang="en-US" altLang="zh-CN" dirty="0" smtClean="0"/>
              <a:t>参考制度汇编P120-121</a:t>
            </a:r>
            <a:endParaRPr lang="en-US" altLang="zh-CN" dirty="0" smtClean="0"/>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custDataLst>
              <p:tags r:id="rId1"/>
            </p:custDataLst>
          </p:nvPr>
        </p:nvSpPr>
        <p:spPr/>
        <p:txBody>
          <a:bodyPr/>
          <a:p>
            <a:r>
              <a:rPr lang="en-US" altLang="zh-CN" dirty="0" smtClean="0"/>
              <a:t>（三）现金管理规定</a:t>
            </a:r>
            <a:endParaRPr lang="en-US" altLang="zh-CN" dirty="0" smtClean="0"/>
          </a:p>
        </p:txBody>
      </p:sp>
      <p:sp>
        <p:nvSpPr>
          <p:cNvPr id="15" name="内容占位符 14"/>
          <p:cNvSpPr>
            <a:spLocks noGrp="1"/>
          </p:cNvSpPr>
          <p:nvPr>
            <p:ph idx="1"/>
            <p:custDataLst>
              <p:tags r:id="rId2"/>
            </p:custDataLst>
          </p:nvPr>
        </p:nvSpPr>
        <p:spPr>
          <a:xfrm>
            <a:off x="838200" y="1292225"/>
            <a:ext cx="10515600" cy="5055870"/>
          </a:xfrm>
        </p:spPr>
        <p:txBody>
          <a:bodyPr>
            <a:noAutofit/>
          </a:bodyPr>
          <a:p>
            <a:pPr marL="228600" indent="-228600">
              <a:lnSpc>
                <a:spcPct val="150000"/>
              </a:lnSpc>
              <a:buSzTx/>
              <a:buFont typeface="Arial" pitchFamily="34" charset="0"/>
              <a:buChar char="•"/>
            </a:pPr>
            <a:r>
              <a:rPr lang="en-US" altLang="zh-CN" sz="1250" dirty="0" smtClean="0"/>
              <a:t>现金开支范围：按照文件规定，下列11个项目可使用现金支出，但应优先选择公务卡或转账支付，尽量减少现金支付。具体为:</a:t>
            </a:r>
            <a:endParaRPr lang="en-US" altLang="zh-CN" sz="1250" dirty="0" smtClean="0"/>
          </a:p>
          <a:p>
            <a:pPr marL="228600" indent="-228600">
              <a:lnSpc>
                <a:spcPct val="150000"/>
              </a:lnSpc>
              <a:buSzTx/>
              <a:buFont typeface="Arial" pitchFamily="34" charset="0"/>
              <a:buChar char="•"/>
            </a:pPr>
            <a:r>
              <a:rPr lang="en-US" altLang="zh-CN" sz="1250" dirty="0" smtClean="0"/>
              <a:t>1.支付给个人的一次性劳务报酬；</a:t>
            </a:r>
            <a:endParaRPr lang="en-US" altLang="zh-CN" sz="1250" dirty="0" smtClean="0"/>
          </a:p>
          <a:p>
            <a:pPr marL="228600" indent="-228600">
              <a:lnSpc>
                <a:spcPct val="150000"/>
              </a:lnSpc>
              <a:buSzTx/>
              <a:buFont typeface="Arial" pitchFamily="34" charset="0"/>
              <a:buChar char="•"/>
            </a:pPr>
            <a:r>
              <a:rPr lang="en-US" altLang="zh-CN" sz="1250" dirty="0" smtClean="0"/>
              <a:t>2.颁发给个人的科学技术、文化艺术、体育等一次性奖金；</a:t>
            </a:r>
            <a:endParaRPr lang="en-US" altLang="zh-CN" sz="1250" dirty="0" smtClean="0"/>
          </a:p>
          <a:p>
            <a:pPr marL="228600" indent="-228600">
              <a:lnSpc>
                <a:spcPct val="150000"/>
              </a:lnSpc>
              <a:buSzTx/>
              <a:buFont typeface="Arial" pitchFamily="34" charset="0"/>
              <a:buChar char="•"/>
            </a:pPr>
            <a:r>
              <a:rPr lang="en-US" altLang="zh-CN" sz="1250" dirty="0" smtClean="0"/>
              <a:t>3.对困难职工、病患职工的慰问支出及其他工会支出；</a:t>
            </a:r>
            <a:endParaRPr lang="en-US" altLang="zh-CN" sz="1250" dirty="0" smtClean="0"/>
          </a:p>
          <a:p>
            <a:pPr marL="228600" indent="-228600">
              <a:lnSpc>
                <a:spcPct val="150000"/>
              </a:lnSpc>
              <a:buSzTx/>
              <a:buFont typeface="Arial" pitchFamily="34" charset="0"/>
              <a:buChar char="•"/>
            </a:pPr>
            <a:r>
              <a:rPr lang="en-US" altLang="zh-CN" sz="1250" dirty="0" smtClean="0"/>
              <a:t>4.对拥军优属的慰问支出；</a:t>
            </a:r>
            <a:endParaRPr lang="en-US" altLang="zh-CN" sz="1250" dirty="0" smtClean="0"/>
          </a:p>
          <a:p>
            <a:pPr marL="228600" indent="-228600">
              <a:lnSpc>
                <a:spcPct val="150000"/>
              </a:lnSpc>
              <a:buSzTx/>
              <a:buFont typeface="Arial" pitchFamily="34" charset="0"/>
              <a:buChar char="•"/>
            </a:pPr>
            <a:r>
              <a:rPr lang="en-US" altLang="zh-CN" sz="1250" dirty="0" smtClean="0"/>
              <a:t>5.对弱势群体的慰问或救济支出；</a:t>
            </a:r>
            <a:endParaRPr lang="en-US" altLang="zh-CN" sz="1250" dirty="0" smtClean="0"/>
          </a:p>
          <a:p>
            <a:pPr marL="228600" indent="-228600">
              <a:lnSpc>
                <a:spcPct val="150000"/>
              </a:lnSpc>
              <a:buSzTx/>
              <a:buFont typeface="Arial" pitchFamily="34" charset="0"/>
              <a:buChar char="•"/>
            </a:pPr>
            <a:r>
              <a:rPr lang="en-US" altLang="zh-CN" sz="1250" dirty="0" smtClean="0"/>
              <a:t>6.对伤亡人员的抚恤金、丧葬补助费等支出；</a:t>
            </a:r>
            <a:endParaRPr lang="en-US" altLang="zh-CN" sz="1250" dirty="0" smtClean="0"/>
          </a:p>
          <a:p>
            <a:pPr marL="228600" indent="-228600">
              <a:lnSpc>
                <a:spcPct val="150000"/>
              </a:lnSpc>
              <a:buSzTx/>
              <a:buFont typeface="Arial" pitchFamily="34" charset="0"/>
              <a:buChar char="•"/>
            </a:pPr>
            <a:r>
              <a:rPr lang="en-US" altLang="zh-CN" sz="1250" dirty="0" smtClean="0"/>
              <a:t>7.对学生的奖学金、助学金等支出：</a:t>
            </a:r>
            <a:endParaRPr lang="en-US" altLang="zh-CN" sz="1250" dirty="0" smtClean="0"/>
          </a:p>
          <a:p>
            <a:pPr marL="228600" indent="-228600">
              <a:lnSpc>
                <a:spcPct val="150000"/>
              </a:lnSpc>
              <a:buSzTx/>
              <a:buFont typeface="Arial" pitchFamily="34" charset="0"/>
              <a:buChar char="•"/>
            </a:pPr>
            <a:r>
              <a:rPr lang="en-US" altLang="zh-CN" sz="1250" dirty="0" smtClean="0"/>
              <a:t>8.按照国家政策规定，对特定群体的政策性补贴支出；</a:t>
            </a:r>
            <a:endParaRPr lang="en-US" altLang="zh-CN" sz="1250" dirty="0" smtClean="0"/>
          </a:p>
          <a:p>
            <a:pPr marL="228600" indent="-228600">
              <a:lnSpc>
                <a:spcPct val="150000"/>
              </a:lnSpc>
              <a:buSzTx/>
              <a:buFont typeface="Arial" pitchFamily="34" charset="0"/>
              <a:buChar char="•"/>
            </a:pPr>
            <a:r>
              <a:rPr lang="en-US" altLang="zh-CN" sz="1250" dirty="0" smtClean="0"/>
              <a:t>9.单位外出执勤人员或节假日值班人员的误餐补助支出；</a:t>
            </a:r>
            <a:endParaRPr lang="en-US" altLang="zh-CN" sz="1250" dirty="0" smtClean="0"/>
          </a:p>
          <a:p>
            <a:pPr marL="228600" indent="-228600">
              <a:lnSpc>
                <a:spcPct val="150000"/>
              </a:lnSpc>
              <a:buSzTx/>
              <a:buFont typeface="Arial" pitchFamily="34" charset="0"/>
              <a:buChar char="•"/>
            </a:pPr>
            <a:r>
              <a:rPr lang="en-US" altLang="zh-CN" sz="1250" dirty="0" smtClean="0"/>
              <a:t>10.抢险救灾等紧急支出；</a:t>
            </a:r>
            <a:endParaRPr lang="en-US" altLang="zh-CN" sz="1250" dirty="0" smtClean="0"/>
          </a:p>
          <a:p>
            <a:pPr marL="228600" indent="-228600">
              <a:lnSpc>
                <a:spcPct val="150000"/>
              </a:lnSpc>
              <a:buSzTx/>
              <a:buFont typeface="Arial" pitchFamily="34" charset="0"/>
              <a:buChar char="•"/>
            </a:pPr>
            <a:r>
              <a:rPr lang="en-US" altLang="zh-CN" sz="1250" dirty="0" smtClean="0"/>
              <a:t>11.其他目前不能采用转账或刷卡支付方式结算的商品、劳务支出。</a:t>
            </a:r>
            <a:endParaRPr lang="en-US" altLang="zh-CN" sz="1250" dirty="0" smtClean="0"/>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Ellipse 7"/>
          <p:cNvSpPr>
            <a:spLocks noChangeArrowheads="1"/>
          </p:cNvSpPr>
          <p:nvPr>
            <p:custDataLst>
              <p:tags r:id="rId1"/>
            </p:custDataLst>
          </p:nvPr>
        </p:nvSpPr>
        <p:spPr bwMode="gray">
          <a:xfrm rot="3161153">
            <a:off x="2883694" y="2045494"/>
            <a:ext cx="2476500" cy="3925888"/>
          </a:xfrm>
          <a:prstGeom prst="ellipse">
            <a:avLst/>
          </a:prstGeom>
          <a:solidFill>
            <a:srgbClr val="76AA30">
              <a:lumMod val="20000"/>
              <a:lumOff val="80000"/>
            </a:srgbClr>
          </a:solidFill>
          <a:ln>
            <a:noFill/>
          </a:ln>
          <a:effectLst/>
        </p:spPr>
        <p:txBody>
          <a:bodyPr anchor="ctr">
            <a:normAutofit/>
          </a:bodyPr>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0" name="Ellipse 8"/>
          <p:cNvSpPr>
            <a:spLocks noChangeArrowheads="1"/>
          </p:cNvSpPr>
          <p:nvPr>
            <p:custDataLst>
              <p:tags r:id="rId2"/>
            </p:custDataLst>
          </p:nvPr>
        </p:nvSpPr>
        <p:spPr bwMode="gray">
          <a:xfrm rot="3161153">
            <a:off x="2958307" y="2623345"/>
            <a:ext cx="1974850" cy="3189287"/>
          </a:xfrm>
          <a:prstGeom prst="ellipse">
            <a:avLst/>
          </a:prstGeom>
          <a:solidFill>
            <a:srgbClr val="76AA30">
              <a:lumMod val="60000"/>
              <a:lumOff val="4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1" name="Ellipse 9"/>
          <p:cNvSpPr>
            <a:spLocks noChangeArrowheads="1"/>
          </p:cNvSpPr>
          <p:nvPr>
            <p:custDataLst>
              <p:tags r:id="rId3"/>
            </p:custDataLst>
          </p:nvPr>
        </p:nvSpPr>
        <p:spPr bwMode="gray">
          <a:xfrm rot="3161153">
            <a:off x="2939256" y="3410744"/>
            <a:ext cx="1411288" cy="2197100"/>
          </a:xfrm>
          <a:prstGeom prst="ellipse">
            <a:avLst/>
          </a:prstGeom>
          <a:solidFill>
            <a:srgbClr val="76AA30"/>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cxnSp>
        <p:nvCxnSpPr>
          <p:cNvPr id="40976" name="Gerade Verbindung 14"/>
          <p:cNvCxnSpPr>
            <a:cxnSpLocks noChangeShapeType="1"/>
          </p:cNvCxnSpPr>
          <p:nvPr>
            <p:custDataLst>
              <p:tags r:id="rId4"/>
            </p:custDataLst>
          </p:nvPr>
        </p:nvCxnSpPr>
        <p:spPr bwMode="gray">
          <a:xfrm>
            <a:off x="5446713" y="2979739"/>
            <a:ext cx="455612" cy="1587"/>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0977" name="Gerade Verbindung 14"/>
          <p:cNvCxnSpPr>
            <a:cxnSpLocks noChangeShapeType="1"/>
          </p:cNvCxnSpPr>
          <p:nvPr>
            <p:custDataLst>
              <p:tags r:id="rId5"/>
            </p:custDataLst>
          </p:nvPr>
        </p:nvCxnSpPr>
        <p:spPr bwMode="gray">
          <a:xfrm>
            <a:off x="5862638" y="2979739"/>
            <a:ext cx="409575" cy="1587"/>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0974" name="Gerade Verbindung 16"/>
          <p:cNvCxnSpPr>
            <a:cxnSpLocks noChangeShapeType="1"/>
          </p:cNvCxnSpPr>
          <p:nvPr>
            <p:custDataLst>
              <p:tags r:id="rId6"/>
            </p:custDataLst>
          </p:nvPr>
        </p:nvCxnSpPr>
        <p:spPr bwMode="gray">
          <a:xfrm>
            <a:off x="4852988" y="3917951"/>
            <a:ext cx="965199" cy="158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0975" name="Gerade Verbindung 14"/>
          <p:cNvCxnSpPr>
            <a:cxnSpLocks noChangeShapeType="1"/>
          </p:cNvCxnSpPr>
          <p:nvPr>
            <p:custDataLst>
              <p:tags r:id="rId7"/>
            </p:custDataLst>
          </p:nvPr>
        </p:nvCxnSpPr>
        <p:spPr bwMode="gray">
          <a:xfrm>
            <a:off x="5826125" y="3916364"/>
            <a:ext cx="409575" cy="1587"/>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0972" name="Gerade Verbindung 18"/>
          <p:cNvCxnSpPr>
            <a:cxnSpLocks noChangeShapeType="1"/>
          </p:cNvCxnSpPr>
          <p:nvPr>
            <p:custDataLst>
              <p:tags r:id="rId8"/>
            </p:custDataLst>
          </p:nvPr>
        </p:nvCxnSpPr>
        <p:spPr bwMode="gray">
          <a:xfrm>
            <a:off x="3892550" y="4778375"/>
            <a:ext cx="1262063" cy="158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0973" name="Gerade Verbindung 14"/>
          <p:cNvCxnSpPr>
            <a:cxnSpLocks noChangeShapeType="1"/>
          </p:cNvCxnSpPr>
          <p:nvPr>
            <p:custDataLst>
              <p:tags r:id="rId9"/>
            </p:custDataLst>
          </p:nvPr>
        </p:nvCxnSpPr>
        <p:spPr bwMode="gray">
          <a:xfrm>
            <a:off x="5165726" y="4778375"/>
            <a:ext cx="411162" cy="1588"/>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sp>
        <p:nvSpPr>
          <p:cNvPr id="40968" name="KSO_GT4"/>
          <p:cNvSpPr txBox="1">
            <a:spLocks noChangeArrowheads="1"/>
          </p:cNvSpPr>
          <p:nvPr>
            <p:custDataLst>
              <p:tags r:id="rId10"/>
            </p:custDataLst>
          </p:nvPr>
        </p:nvSpPr>
        <p:spPr bwMode="gray">
          <a:xfrm>
            <a:off x="6426201" y="2706688"/>
            <a:ext cx="3743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现金限额：1000元</a:t>
            </a:r>
            <a:endParaRPr lang="da-DK" altLang="zh-CN" noProof="1" dirty="0" err="1" smtClean="0">
              <a:latin typeface="+mn-lt"/>
              <a:ea typeface="+mn-ea"/>
            </a:endParaRPr>
          </a:p>
        </p:txBody>
      </p:sp>
      <p:sp>
        <p:nvSpPr>
          <p:cNvPr id="40969" name="KSO_GT3"/>
          <p:cNvSpPr txBox="1">
            <a:spLocks noChangeArrowheads="1"/>
          </p:cNvSpPr>
          <p:nvPr>
            <p:custDataLst>
              <p:tags r:id="rId11"/>
            </p:custDataLst>
          </p:nvPr>
        </p:nvSpPr>
        <p:spPr bwMode="gray">
          <a:xfrm>
            <a:off x="6356351" y="3625851"/>
            <a:ext cx="37433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白条抵库</a:t>
            </a:r>
            <a:endParaRPr lang="da-DK" altLang="zh-CN" noProof="1" dirty="0" err="1" smtClean="0">
              <a:latin typeface="+mn-lt"/>
              <a:ea typeface="+mn-ea"/>
            </a:endParaRPr>
          </a:p>
        </p:txBody>
      </p:sp>
      <p:sp>
        <p:nvSpPr>
          <p:cNvPr id="40970" name="KSO_GT2"/>
          <p:cNvSpPr txBox="1">
            <a:spLocks noChangeArrowheads="1"/>
          </p:cNvSpPr>
          <p:nvPr>
            <p:custDataLst>
              <p:tags r:id="rId12"/>
            </p:custDataLst>
          </p:nvPr>
        </p:nvSpPr>
        <p:spPr bwMode="gray">
          <a:xfrm>
            <a:off x="5670551" y="4503738"/>
            <a:ext cx="3743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坐支</a:t>
            </a:r>
            <a:endParaRPr lang="da-DK" altLang="zh-CN" noProof="1" dirty="0" err="1" smtClean="0">
              <a:latin typeface="+mn-lt"/>
              <a:ea typeface="+mn-ea"/>
            </a:endParaRPr>
          </a:p>
        </p:txBody>
      </p:sp>
      <p:sp>
        <p:nvSpPr>
          <p:cNvPr id="18" name="文本框 17"/>
          <p:cNvSpPr txBox="1"/>
          <p:nvPr>
            <p:custDataLst>
              <p:tags r:id="rId13"/>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现金管理规定</a:t>
            </a:r>
            <a:endParaRPr lang="en-US" altLang="zh-CN" sz="3600" dirty="0">
              <a:latin typeface="+mj-lt"/>
              <a:ea typeface="+mj-ea"/>
            </a:endParaRPr>
          </a:p>
        </p:txBody>
      </p:sp>
    </p:spTree>
    <p:custDataLst>
      <p:tags r:id="rId1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custDataLst>
              <p:tags r:id="rId1"/>
            </p:custDataLst>
          </p:nvPr>
        </p:nvSpPr>
        <p:spPr/>
        <p:txBody>
          <a:bodyPr>
            <a:normAutofit fontScale="90000"/>
          </a:bodyPr>
          <a:p>
            <a:r>
              <a:rPr lang="en-US" altLang="zh-CN" dirty="0" smtClean="0"/>
              <a:t>（四）借款业务基本规范</a:t>
            </a:r>
            <a:br>
              <a:rPr lang="en-US" altLang="zh-CN" dirty="0" smtClean="0"/>
            </a:br>
            <a:endParaRPr lang="en-US" altLang="zh-CN" dirty="0" smtClean="0"/>
          </a:p>
        </p:txBody>
      </p:sp>
      <p:sp>
        <p:nvSpPr>
          <p:cNvPr id="15" name="内容占位符 14"/>
          <p:cNvSpPr>
            <a:spLocks noGrp="1"/>
          </p:cNvSpPr>
          <p:nvPr>
            <p:ph idx="1"/>
            <p:custDataLst>
              <p:tags r:id="rId2"/>
            </p:custDataLst>
          </p:nvPr>
        </p:nvSpPr>
        <p:spPr/>
        <p:txBody>
          <a:bodyPr>
            <a:normAutofit lnSpcReduction="10000"/>
          </a:bodyPr>
          <a:p>
            <a:pPr marL="228600" indent="-228600">
              <a:lnSpc>
                <a:spcPct val="150000"/>
              </a:lnSpc>
              <a:buSzTx/>
              <a:buFont typeface="Arial" pitchFamily="34" charset="0"/>
              <a:buChar char="•"/>
            </a:pPr>
            <a:r>
              <a:rPr lang="en-US" altLang="zh-CN" dirty="0" smtClean="0"/>
              <a:t>借款审批权限：</a:t>
            </a:r>
            <a:endParaRPr lang="en-US" altLang="zh-CN" dirty="0" smtClean="0"/>
          </a:p>
          <a:p>
            <a:pPr marL="0" indent="0">
              <a:lnSpc>
                <a:spcPct val="150000"/>
              </a:lnSpc>
              <a:buNone/>
            </a:pPr>
            <a:r>
              <a:rPr lang="en-US" altLang="zh-CN" dirty="0" smtClean="0"/>
              <a:t>2000元以下，预算科科长审批</a:t>
            </a:r>
            <a:endParaRPr lang="en-US" altLang="zh-CN" dirty="0" smtClean="0"/>
          </a:p>
          <a:p>
            <a:pPr marL="0" indent="0">
              <a:lnSpc>
                <a:spcPct val="150000"/>
              </a:lnSpc>
              <a:buNone/>
            </a:pPr>
            <a:r>
              <a:rPr lang="en-US" altLang="zh-CN" dirty="0" smtClean="0"/>
              <a:t>2000元-4000元（含2000），财务处副处长审批</a:t>
            </a:r>
            <a:endParaRPr lang="en-US" altLang="zh-CN" dirty="0" smtClean="0"/>
          </a:p>
          <a:p>
            <a:pPr marL="0" indent="0">
              <a:lnSpc>
                <a:spcPct val="150000"/>
              </a:lnSpc>
              <a:buNone/>
            </a:pPr>
            <a:r>
              <a:rPr lang="en-US" altLang="zh-CN" dirty="0" smtClean="0"/>
              <a:t>4000元-5000元（含4000），财务处处长审批</a:t>
            </a:r>
            <a:endParaRPr lang="en-US" altLang="zh-CN" dirty="0" smtClean="0"/>
          </a:p>
          <a:p>
            <a:pPr marL="0" indent="0">
              <a:lnSpc>
                <a:spcPct val="150000"/>
              </a:lnSpc>
              <a:buNone/>
            </a:pPr>
            <a:r>
              <a:rPr lang="en-US" altLang="zh-CN" dirty="0" smtClean="0"/>
              <a:t>5000元-20000元（含5000），主管校领导审批；财务处处长审批</a:t>
            </a:r>
            <a:endParaRPr lang="en-US" altLang="zh-CN" dirty="0" smtClean="0"/>
          </a:p>
          <a:p>
            <a:pPr marL="0" indent="0">
              <a:lnSpc>
                <a:spcPct val="150000"/>
              </a:lnSpc>
              <a:buNone/>
            </a:pPr>
            <a:r>
              <a:rPr lang="en-US" altLang="zh-CN" dirty="0" smtClean="0"/>
              <a:t>20000（含20000）元以上，主管校领导审批；财务处处长审批</a:t>
            </a:r>
            <a:endParaRPr lang="en-US" altLang="zh-CN" dirty="0" smtClean="0"/>
          </a:p>
          <a:p>
            <a:pPr marL="0" indent="0">
              <a:lnSpc>
                <a:spcPct val="150000"/>
              </a:lnSpc>
              <a:buNone/>
            </a:pPr>
            <a:r>
              <a:rPr lang="en-US" altLang="zh-CN" dirty="0" smtClean="0"/>
              <a:t>主管财务校领导审批</a:t>
            </a:r>
            <a:endParaRPr lang="en-US" altLang="zh-CN" dirty="0" smtClean="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Ellipse 7"/>
          <p:cNvSpPr>
            <a:spLocks noChangeArrowheads="1"/>
          </p:cNvSpPr>
          <p:nvPr>
            <p:custDataLst>
              <p:tags r:id="rId1"/>
            </p:custDataLst>
          </p:nvPr>
        </p:nvSpPr>
        <p:spPr bwMode="gray">
          <a:xfrm rot="3161153">
            <a:off x="2883694" y="2045494"/>
            <a:ext cx="2476500" cy="3925888"/>
          </a:xfrm>
          <a:prstGeom prst="ellipse">
            <a:avLst/>
          </a:prstGeom>
          <a:solidFill>
            <a:srgbClr val="76AA30">
              <a:lumMod val="20000"/>
              <a:lumOff val="80000"/>
            </a:srgbClr>
          </a:solidFill>
          <a:ln>
            <a:noFill/>
          </a:ln>
          <a:effectLst/>
        </p:spPr>
        <p:txBody>
          <a:bodyPr anchor="ctr">
            <a:normAutofit/>
          </a:bodyPr>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0" name="Ellipse 8"/>
          <p:cNvSpPr>
            <a:spLocks noChangeArrowheads="1"/>
          </p:cNvSpPr>
          <p:nvPr>
            <p:custDataLst>
              <p:tags r:id="rId2"/>
            </p:custDataLst>
          </p:nvPr>
        </p:nvSpPr>
        <p:spPr bwMode="gray">
          <a:xfrm rot="3161153">
            <a:off x="1987191" y="1894284"/>
            <a:ext cx="2708378" cy="3849058"/>
          </a:xfrm>
          <a:prstGeom prst="ellipse">
            <a:avLst/>
          </a:prstGeom>
          <a:solidFill>
            <a:srgbClr val="76AA30">
              <a:lumMod val="40000"/>
              <a:lumOff val="6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1" name="Ellipse 9"/>
          <p:cNvSpPr>
            <a:spLocks noChangeArrowheads="1"/>
          </p:cNvSpPr>
          <p:nvPr>
            <p:custDataLst>
              <p:tags r:id="rId3"/>
            </p:custDataLst>
          </p:nvPr>
        </p:nvSpPr>
        <p:spPr bwMode="gray">
          <a:xfrm rot="3161153">
            <a:off x="2010570" y="2892512"/>
            <a:ext cx="1935489" cy="2651616"/>
          </a:xfrm>
          <a:prstGeom prst="ellipse">
            <a:avLst/>
          </a:prstGeom>
          <a:solidFill>
            <a:srgbClr val="76AA30">
              <a:lumMod val="60000"/>
              <a:lumOff val="4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2" name="Ellipse 10"/>
          <p:cNvSpPr>
            <a:spLocks noChangeArrowheads="1"/>
          </p:cNvSpPr>
          <p:nvPr>
            <p:custDataLst>
              <p:tags r:id="rId4"/>
            </p:custDataLst>
          </p:nvPr>
        </p:nvSpPr>
        <p:spPr bwMode="gray">
          <a:xfrm rot="3161153">
            <a:off x="2077191" y="3636058"/>
            <a:ext cx="1256216" cy="1726232"/>
          </a:xfrm>
          <a:prstGeom prst="ellipse">
            <a:avLst/>
          </a:prstGeom>
          <a:solidFill>
            <a:srgbClr val="76AA30"/>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cxnSp>
        <p:nvCxnSpPr>
          <p:cNvPr id="43029" name="Gerade Verbindung 14"/>
          <p:cNvCxnSpPr>
            <a:cxnSpLocks noChangeShapeType="1"/>
          </p:cNvCxnSpPr>
          <p:nvPr>
            <p:custDataLst>
              <p:tags r:id="rId5"/>
            </p:custDataLst>
          </p:nvPr>
        </p:nvCxnSpPr>
        <p:spPr bwMode="gray">
          <a:xfrm>
            <a:off x="5158618" y="2292628"/>
            <a:ext cx="549865" cy="217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30" name="Gerade Verbindung 14"/>
          <p:cNvCxnSpPr>
            <a:cxnSpLocks noChangeShapeType="1"/>
          </p:cNvCxnSpPr>
          <p:nvPr>
            <p:custDataLst>
              <p:tags r:id="rId6"/>
            </p:custDataLst>
          </p:nvPr>
        </p:nvCxnSpPr>
        <p:spPr bwMode="gray">
          <a:xfrm>
            <a:off x="5660586" y="2292628"/>
            <a:ext cx="494304" cy="2178"/>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7" name="Gerade Verbindung 16"/>
          <p:cNvCxnSpPr>
            <a:cxnSpLocks noChangeShapeType="1"/>
          </p:cNvCxnSpPr>
          <p:nvPr>
            <p:custDataLst>
              <p:tags r:id="rId7"/>
            </p:custDataLst>
          </p:nvPr>
        </p:nvCxnSpPr>
        <p:spPr bwMode="gray">
          <a:xfrm>
            <a:off x="4436321" y="3189617"/>
            <a:ext cx="1164871" cy="217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8" name="Gerade Verbindung 14"/>
          <p:cNvCxnSpPr>
            <a:cxnSpLocks noChangeShapeType="1"/>
          </p:cNvCxnSpPr>
          <p:nvPr>
            <p:custDataLst>
              <p:tags r:id="rId8"/>
            </p:custDataLst>
          </p:nvPr>
        </p:nvCxnSpPr>
        <p:spPr bwMode="gray">
          <a:xfrm>
            <a:off x="5610772" y="3187440"/>
            <a:ext cx="494304" cy="217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5" name="Gerade Verbindung 18"/>
          <p:cNvCxnSpPr>
            <a:cxnSpLocks noChangeShapeType="1"/>
          </p:cNvCxnSpPr>
          <p:nvPr>
            <p:custDataLst>
              <p:tags r:id="rId9"/>
            </p:custDataLst>
          </p:nvPr>
        </p:nvCxnSpPr>
        <p:spPr bwMode="gray">
          <a:xfrm>
            <a:off x="3591405" y="4184576"/>
            <a:ext cx="1523147" cy="2176"/>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6" name="Gerade Verbindung 14"/>
          <p:cNvCxnSpPr>
            <a:cxnSpLocks noChangeShapeType="1"/>
          </p:cNvCxnSpPr>
          <p:nvPr>
            <p:custDataLst>
              <p:tags r:id="rId10"/>
            </p:custDataLst>
          </p:nvPr>
        </p:nvCxnSpPr>
        <p:spPr bwMode="gray">
          <a:xfrm>
            <a:off x="5127965" y="4184576"/>
            <a:ext cx="496220" cy="217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3" name="Gerade Verbindung 14"/>
          <p:cNvCxnSpPr>
            <a:cxnSpLocks noChangeShapeType="1"/>
          </p:cNvCxnSpPr>
          <p:nvPr>
            <p:custDataLst>
              <p:tags r:id="rId11"/>
            </p:custDataLst>
          </p:nvPr>
        </p:nvCxnSpPr>
        <p:spPr bwMode="gray">
          <a:xfrm>
            <a:off x="4242814" y="5090271"/>
            <a:ext cx="494304" cy="217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4" name="Gerade Verbindung 20"/>
          <p:cNvCxnSpPr>
            <a:cxnSpLocks noChangeShapeType="1"/>
          </p:cNvCxnSpPr>
          <p:nvPr>
            <p:custDataLst>
              <p:tags r:id="rId12"/>
            </p:custDataLst>
          </p:nvPr>
        </p:nvCxnSpPr>
        <p:spPr bwMode="gray">
          <a:xfrm>
            <a:off x="2529992" y="5092448"/>
            <a:ext cx="1712822" cy="0"/>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sp>
        <p:nvSpPr>
          <p:cNvPr id="43018" name="KSO_GT4"/>
          <p:cNvSpPr txBox="1">
            <a:spLocks noChangeArrowheads="1"/>
          </p:cNvSpPr>
          <p:nvPr>
            <p:custDataLst>
              <p:tags r:id="rId13"/>
            </p:custDataLst>
          </p:nvPr>
        </p:nvSpPr>
        <p:spPr bwMode="gray">
          <a:xfrm>
            <a:off x="6340735" y="1918158"/>
            <a:ext cx="4517711" cy="76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借款范围及有关规定</a:t>
            </a:r>
            <a:endParaRPr lang="da-DK" altLang="zh-CN" noProof="1" dirty="0" err="1" smtClean="0">
              <a:latin typeface="+mn-lt"/>
              <a:ea typeface="+mn-ea"/>
            </a:endParaRPr>
          </a:p>
        </p:txBody>
      </p:sp>
      <p:sp>
        <p:nvSpPr>
          <p:cNvPr id="43019" name="KSO_GT3"/>
          <p:cNvSpPr txBox="1">
            <a:spLocks noChangeArrowheads="1"/>
          </p:cNvSpPr>
          <p:nvPr>
            <p:custDataLst>
              <p:tags r:id="rId14"/>
            </p:custDataLst>
          </p:nvPr>
        </p:nvSpPr>
        <p:spPr bwMode="gray">
          <a:xfrm>
            <a:off x="6250687" y="2786843"/>
            <a:ext cx="4517711" cy="77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借款范围：学校控制个人借款，尽量使用公务卡</a:t>
            </a:r>
            <a:endParaRPr lang="da-DK" altLang="zh-CN" noProof="1" dirty="0" err="1" smtClean="0">
              <a:latin typeface="+mn-lt"/>
              <a:ea typeface="+mn-ea"/>
            </a:endParaRPr>
          </a:p>
        </p:txBody>
      </p:sp>
      <p:sp>
        <p:nvSpPr>
          <p:cNvPr id="43020" name="KSO_GT2"/>
          <p:cNvSpPr txBox="1">
            <a:spLocks noChangeArrowheads="1"/>
          </p:cNvSpPr>
          <p:nvPr>
            <p:custDataLst>
              <p:tags r:id="rId15"/>
            </p:custDataLst>
          </p:nvPr>
        </p:nvSpPr>
        <p:spPr bwMode="gray">
          <a:xfrm>
            <a:off x="5737223" y="3807926"/>
            <a:ext cx="4517711" cy="76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10000元以上采购业务借款规定</a:t>
            </a:r>
            <a:endParaRPr lang="da-DK" altLang="zh-CN" noProof="1" dirty="0" err="1" smtClean="0">
              <a:latin typeface="+mn-lt"/>
              <a:ea typeface="+mn-ea"/>
            </a:endParaRPr>
          </a:p>
        </p:txBody>
      </p:sp>
      <p:sp>
        <p:nvSpPr>
          <p:cNvPr id="43021" name="KSO_GT1"/>
          <p:cNvSpPr txBox="1">
            <a:spLocks noChangeArrowheads="1"/>
          </p:cNvSpPr>
          <p:nvPr>
            <p:custDataLst>
              <p:tags r:id="rId16"/>
            </p:custDataLst>
          </p:nvPr>
        </p:nvSpPr>
        <p:spPr bwMode="gray">
          <a:xfrm>
            <a:off x="4844410" y="4707091"/>
            <a:ext cx="4517711" cy="76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借款清偿</a:t>
            </a:r>
            <a:endParaRPr lang="da-DK" altLang="zh-CN" noProof="1" dirty="0" err="1" smtClean="0">
              <a:latin typeface="+mn-lt"/>
              <a:ea typeface="+mn-ea"/>
            </a:endParaRPr>
          </a:p>
        </p:txBody>
      </p:sp>
      <p:sp>
        <p:nvSpPr>
          <p:cNvPr id="23" name="文本框 22"/>
          <p:cNvSpPr txBox="1"/>
          <p:nvPr>
            <p:custDataLst>
              <p:tags r:id="rId17"/>
            </p:custDataLst>
          </p:nvPr>
        </p:nvSpPr>
        <p:spPr>
          <a:xfrm>
            <a:off x="642280" y="384065"/>
            <a:ext cx="8265844" cy="837626"/>
          </a:xfrm>
          <a:prstGeom prst="rect">
            <a:avLst/>
          </a:prstGeom>
        </p:spPr>
        <p:txBody>
          <a:bodyPr vert="horz" lIns="91440" tIns="45720" rIns="91440" bIns="45720" rtlCol="0" anchor="b">
            <a:normAutofit fontScale="70000"/>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借款业务基本规范</a:t>
            </a:r>
            <a:br>
              <a:rPr lang="en-US" altLang="zh-CN" sz="3600" dirty="0">
                <a:latin typeface="+mj-lt"/>
                <a:ea typeface="+mj-ea"/>
              </a:rPr>
            </a:br>
            <a:endParaRPr lang="en-US" altLang="zh-CN" sz="3600" dirty="0">
              <a:latin typeface="+mj-lt"/>
              <a:ea typeface="+mj-ea"/>
            </a:endParaRPr>
          </a:p>
        </p:txBody>
      </p:sp>
    </p:spTree>
    <p:custDataLst>
      <p:tags r:id="rId1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Ellipse 7"/>
          <p:cNvSpPr>
            <a:spLocks noChangeArrowheads="1"/>
          </p:cNvSpPr>
          <p:nvPr>
            <p:custDataLst>
              <p:tags r:id="rId1"/>
            </p:custDataLst>
          </p:nvPr>
        </p:nvSpPr>
        <p:spPr bwMode="gray">
          <a:xfrm rot="3161153">
            <a:off x="2883694" y="2045494"/>
            <a:ext cx="2476500" cy="3925888"/>
          </a:xfrm>
          <a:prstGeom prst="ellipse">
            <a:avLst/>
          </a:prstGeom>
          <a:solidFill>
            <a:srgbClr val="76AA30">
              <a:lumMod val="20000"/>
              <a:lumOff val="80000"/>
            </a:srgbClr>
          </a:solidFill>
          <a:ln>
            <a:noFill/>
          </a:ln>
          <a:effectLst/>
        </p:spPr>
        <p:txBody>
          <a:bodyPr anchor="ctr">
            <a:normAutofit/>
          </a:bodyPr>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0" name="Ellipse 8"/>
          <p:cNvSpPr>
            <a:spLocks noChangeArrowheads="1"/>
          </p:cNvSpPr>
          <p:nvPr>
            <p:custDataLst>
              <p:tags r:id="rId2"/>
            </p:custDataLst>
          </p:nvPr>
        </p:nvSpPr>
        <p:spPr bwMode="gray">
          <a:xfrm rot="3161153">
            <a:off x="2958307" y="2623345"/>
            <a:ext cx="1974850" cy="3189287"/>
          </a:xfrm>
          <a:prstGeom prst="ellipse">
            <a:avLst/>
          </a:prstGeom>
          <a:solidFill>
            <a:srgbClr val="76AA30">
              <a:lumMod val="40000"/>
              <a:lumOff val="6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1" name="Ellipse 9"/>
          <p:cNvSpPr>
            <a:spLocks noChangeArrowheads="1"/>
          </p:cNvSpPr>
          <p:nvPr>
            <p:custDataLst>
              <p:tags r:id="rId3"/>
            </p:custDataLst>
          </p:nvPr>
        </p:nvSpPr>
        <p:spPr bwMode="gray">
          <a:xfrm rot="3161153">
            <a:off x="2939256" y="3410744"/>
            <a:ext cx="1411288" cy="2197100"/>
          </a:xfrm>
          <a:prstGeom prst="ellipse">
            <a:avLst/>
          </a:prstGeom>
          <a:solidFill>
            <a:srgbClr val="76AA30">
              <a:lumMod val="60000"/>
              <a:lumOff val="4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2" name="Ellipse 10"/>
          <p:cNvSpPr>
            <a:spLocks noChangeArrowheads="1"/>
          </p:cNvSpPr>
          <p:nvPr>
            <p:custDataLst>
              <p:tags r:id="rId4"/>
            </p:custDataLst>
          </p:nvPr>
        </p:nvSpPr>
        <p:spPr bwMode="gray">
          <a:xfrm rot="3161153">
            <a:off x="2960689" y="3998914"/>
            <a:ext cx="915987" cy="1430337"/>
          </a:xfrm>
          <a:prstGeom prst="ellipse">
            <a:avLst/>
          </a:prstGeom>
          <a:solidFill>
            <a:srgbClr val="76AA30"/>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cxnSp>
        <p:nvCxnSpPr>
          <p:cNvPr id="43029" name="Gerade Verbindung 14"/>
          <p:cNvCxnSpPr>
            <a:cxnSpLocks noChangeShapeType="1"/>
          </p:cNvCxnSpPr>
          <p:nvPr>
            <p:custDataLst>
              <p:tags r:id="rId5"/>
            </p:custDataLst>
          </p:nvPr>
        </p:nvCxnSpPr>
        <p:spPr bwMode="gray">
          <a:xfrm>
            <a:off x="5451475" y="3105150"/>
            <a:ext cx="455612" cy="158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30" name="Gerade Verbindung 14"/>
          <p:cNvCxnSpPr>
            <a:cxnSpLocks noChangeShapeType="1"/>
          </p:cNvCxnSpPr>
          <p:nvPr>
            <p:custDataLst>
              <p:tags r:id="rId6"/>
            </p:custDataLst>
          </p:nvPr>
        </p:nvCxnSpPr>
        <p:spPr bwMode="gray">
          <a:xfrm>
            <a:off x="5867400" y="3105150"/>
            <a:ext cx="409575" cy="1588"/>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7" name="Gerade Verbindung 16"/>
          <p:cNvCxnSpPr>
            <a:cxnSpLocks noChangeShapeType="1"/>
          </p:cNvCxnSpPr>
          <p:nvPr>
            <p:custDataLst>
              <p:tags r:id="rId7"/>
            </p:custDataLst>
          </p:nvPr>
        </p:nvCxnSpPr>
        <p:spPr bwMode="gray">
          <a:xfrm>
            <a:off x="4852988" y="3759201"/>
            <a:ext cx="965199" cy="158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8" name="Gerade Verbindung 14"/>
          <p:cNvCxnSpPr>
            <a:cxnSpLocks noChangeShapeType="1"/>
          </p:cNvCxnSpPr>
          <p:nvPr>
            <p:custDataLst>
              <p:tags r:id="rId8"/>
            </p:custDataLst>
          </p:nvPr>
        </p:nvCxnSpPr>
        <p:spPr bwMode="gray">
          <a:xfrm>
            <a:off x="5826125" y="3757614"/>
            <a:ext cx="409575" cy="1587"/>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5" name="Gerade Verbindung 18"/>
          <p:cNvCxnSpPr>
            <a:cxnSpLocks noChangeShapeType="1"/>
          </p:cNvCxnSpPr>
          <p:nvPr>
            <p:custDataLst>
              <p:tags r:id="rId9"/>
            </p:custDataLst>
          </p:nvPr>
        </p:nvCxnSpPr>
        <p:spPr bwMode="gray">
          <a:xfrm>
            <a:off x="4152900" y="4484689"/>
            <a:ext cx="1262063" cy="1587"/>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6" name="Gerade Verbindung 14"/>
          <p:cNvCxnSpPr>
            <a:cxnSpLocks noChangeShapeType="1"/>
          </p:cNvCxnSpPr>
          <p:nvPr>
            <p:custDataLst>
              <p:tags r:id="rId10"/>
            </p:custDataLst>
          </p:nvPr>
        </p:nvCxnSpPr>
        <p:spPr bwMode="gray">
          <a:xfrm>
            <a:off x="5426076" y="4484689"/>
            <a:ext cx="411162" cy="1587"/>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3" name="Gerade Verbindung 14"/>
          <p:cNvCxnSpPr>
            <a:cxnSpLocks noChangeShapeType="1"/>
          </p:cNvCxnSpPr>
          <p:nvPr>
            <p:custDataLst>
              <p:tags r:id="rId11"/>
            </p:custDataLst>
          </p:nvPr>
        </p:nvCxnSpPr>
        <p:spPr bwMode="gray">
          <a:xfrm>
            <a:off x="4692650" y="5145089"/>
            <a:ext cx="409575" cy="1587"/>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4" name="Gerade Verbindung 20"/>
          <p:cNvCxnSpPr>
            <a:cxnSpLocks noChangeShapeType="1"/>
          </p:cNvCxnSpPr>
          <p:nvPr>
            <p:custDataLst>
              <p:tags r:id="rId12"/>
            </p:custDataLst>
          </p:nvPr>
        </p:nvCxnSpPr>
        <p:spPr bwMode="gray">
          <a:xfrm>
            <a:off x="3273425" y="5146676"/>
            <a:ext cx="1419225" cy="0"/>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sp>
        <p:nvSpPr>
          <p:cNvPr id="43018" name="KSO_GT4"/>
          <p:cNvSpPr txBox="1">
            <a:spLocks noChangeArrowheads="1"/>
          </p:cNvSpPr>
          <p:nvPr>
            <p:custDataLst>
              <p:tags r:id="rId13"/>
            </p:custDataLst>
          </p:nvPr>
        </p:nvSpPr>
        <p:spPr bwMode="gray">
          <a:xfrm>
            <a:off x="6430964" y="2832100"/>
            <a:ext cx="3743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咸阳师范学院经费支出审批管理办法</a:t>
            </a:r>
            <a:endParaRPr lang="da-DK" altLang="zh-CN" noProof="1" dirty="0" err="1" smtClean="0">
              <a:latin typeface="+mn-lt"/>
              <a:ea typeface="+mn-ea"/>
            </a:endParaRPr>
          </a:p>
        </p:txBody>
      </p:sp>
      <p:sp>
        <p:nvSpPr>
          <p:cNvPr id="43019" name="KSO_GT3"/>
          <p:cNvSpPr txBox="1">
            <a:spLocks noChangeArrowheads="1"/>
          </p:cNvSpPr>
          <p:nvPr>
            <p:custDataLst>
              <p:tags r:id="rId14"/>
            </p:custDataLst>
          </p:nvPr>
        </p:nvSpPr>
        <p:spPr bwMode="gray">
          <a:xfrm>
            <a:off x="6356351" y="3465513"/>
            <a:ext cx="37433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咸阳师范学院预算管理办法</a:t>
            </a:r>
            <a:endParaRPr lang="da-DK" altLang="zh-CN" noProof="1" dirty="0" err="1" smtClean="0">
              <a:latin typeface="+mn-lt"/>
              <a:ea typeface="+mn-ea"/>
            </a:endParaRPr>
          </a:p>
        </p:txBody>
      </p:sp>
      <p:sp>
        <p:nvSpPr>
          <p:cNvPr id="43020" name="KSO_GT2"/>
          <p:cNvSpPr txBox="1">
            <a:spLocks noChangeArrowheads="1"/>
          </p:cNvSpPr>
          <p:nvPr>
            <p:custDataLst>
              <p:tags r:id="rId15"/>
            </p:custDataLst>
          </p:nvPr>
        </p:nvSpPr>
        <p:spPr bwMode="gray">
          <a:xfrm>
            <a:off x="5930901" y="4210050"/>
            <a:ext cx="3743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咸阳师范学院差旅费管理办法</a:t>
            </a:r>
            <a:endParaRPr lang="da-DK" altLang="zh-CN" noProof="1" dirty="0" err="1" smtClean="0">
              <a:latin typeface="+mn-lt"/>
              <a:ea typeface="+mn-ea"/>
            </a:endParaRPr>
          </a:p>
        </p:txBody>
      </p:sp>
      <p:sp>
        <p:nvSpPr>
          <p:cNvPr id="43021" name="KSO_GT1"/>
          <p:cNvSpPr txBox="1">
            <a:spLocks noChangeArrowheads="1"/>
          </p:cNvSpPr>
          <p:nvPr>
            <p:custDataLst>
              <p:tags r:id="rId16"/>
            </p:custDataLst>
          </p:nvPr>
        </p:nvSpPr>
        <p:spPr bwMode="gray">
          <a:xfrm>
            <a:off x="5191126" y="4865688"/>
            <a:ext cx="3743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咸阳师范学院科研经财务费管理办法</a:t>
            </a:r>
            <a:endParaRPr lang="da-DK" altLang="zh-CN" noProof="1" dirty="0" err="1" smtClean="0">
              <a:latin typeface="+mn-lt"/>
              <a:ea typeface="+mn-ea"/>
            </a:endParaRPr>
          </a:p>
        </p:txBody>
      </p:sp>
      <p:sp>
        <p:nvSpPr>
          <p:cNvPr id="23" name="文本框 22"/>
          <p:cNvSpPr txBox="1"/>
          <p:nvPr>
            <p:custDataLst>
              <p:tags r:id="rId17"/>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（五）相关财务制度</a:t>
            </a:r>
            <a:endParaRPr lang="en-US" altLang="zh-CN" sz="3600" dirty="0">
              <a:latin typeface="+mj-lt"/>
              <a:ea typeface="+mj-ea"/>
            </a:endParaRPr>
          </a:p>
        </p:txBody>
      </p:sp>
    </p:spTree>
    <p:custDataLst>
      <p:tags r:id="rId1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9"/>
          <p:cNvSpPr>
            <a:spLocks noGrp="1"/>
          </p:cNvSpPr>
          <p:nvPr>
            <p:ph type="ctrTitle"/>
            <p:custDataLst>
              <p:tags r:id="rId1"/>
            </p:custDataLst>
          </p:nvPr>
        </p:nvSpPr>
        <p:spPr>
          <a:xfrm>
            <a:off x="5214551" y="1458803"/>
            <a:ext cx="6699422" cy="1841800"/>
          </a:xfrm>
        </p:spPr>
        <p:txBody>
          <a:bodyPr/>
          <a:p>
            <a:r>
              <a:rPr lang="en-US" altLang="zh-CN" dirty="0" smtClean="0"/>
              <a:t>会计基础规范专项培训主要内容</a:t>
            </a:r>
            <a:endParaRPr lang="en-US" altLang="zh-CN" dirty="0" smtClean="0"/>
          </a:p>
        </p:txBody>
      </p:sp>
      <p:sp>
        <p:nvSpPr>
          <p:cNvPr id="11" name="副标题 10"/>
          <p:cNvSpPr>
            <a:spLocks noGrp="1"/>
          </p:cNvSpPr>
          <p:nvPr>
            <p:ph type="subTitle" idx="1"/>
            <p:custDataLst>
              <p:tags r:id="rId2"/>
            </p:custDataLst>
          </p:nvPr>
        </p:nvSpPr>
        <p:spPr>
          <a:xfrm>
            <a:off x="5640705" y="3874770"/>
            <a:ext cx="6028690" cy="1560195"/>
          </a:xfrm>
        </p:spPr>
        <p:txBody>
          <a:bodyPr>
            <a:normAutofit fontScale="65000"/>
          </a:bodyPr>
          <a:p>
            <a:endParaRPr lang="da-DK" altLang="zh-CN" dirty="0" smtClean="0"/>
          </a:p>
          <a:p>
            <a:r>
              <a:rPr lang="da-DK" altLang="zh-CN" dirty="0" smtClean="0"/>
              <a:t>一、学习会计基础规范及相关财务制度文件</a:t>
            </a:r>
            <a:endParaRPr lang="da-DK" altLang="zh-CN" dirty="0" smtClean="0"/>
          </a:p>
          <a:p>
            <a:endParaRPr lang="da-DK" altLang="zh-CN" dirty="0" smtClean="0"/>
          </a:p>
          <a:p>
            <a:r>
              <a:rPr lang="da-DK" altLang="zh-CN" dirty="0" smtClean="0"/>
              <a:t>二、报账过程中存在的突出问题及防范措施</a:t>
            </a:r>
            <a:endParaRPr lang="da-DK" altLang="zh-CN" dirty="0" smtClean="0"/>
          </a:p>
          <a:p>
            <a:endParaRPr lang="da-DK" altLang="zh-CN" dirty="0" smtClean="0"/>
          </a:p>
          <a:p>
            <a:endParaRPr lang="da-DK" altLang="zh-CN" dirty="0" smtClean="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3029" name="Gerade Verbindung 14"/>
          <p:cNvCxnSpPr>
            <a:cxnSpLocks noChangeShapeType="1"/>
          </p:cNvCxnSpPr>
          <p:nvPr>
            <p:custDataLst>
              <p:tags r:id="rId1"/>
            </p:custDataLst>
          </p:nvPr>
        </p:nvCxnSpPr>
        <p:spPr bwMode="gray">
          <a:xfrm>
            <a:off x="4317963" y="2317044"/>
            <a:ext cx="721947" cy="2535"/>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7" name="Gerade Verbindung 16"/>
          <p:cNvCxnSpPr>
            <a:cxnSpLocks noChangeShapeType="1"/>
          </p:cNvCxnSpPr>
          <p:nvPr>
            <p:custDataLst>
              <p:tags r:id="rId2"/>
            </p:custDataLst>
          </p:nvPr>
        </p:nvCxnSpPr>
        <p:spPr bwMode="gray">
          <a:xfrm>
            <a:off x="3369622" y="3361227"/>
            <a:ext cx="1529420" cy="2535"/>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5" name="Gerade Verbindung 18"/>
          <p:cNvCxnSpPr>
            <a:cxnSpLocks noChangeShapeType="1"/>
          </p:cNvCxnSpPr>
          <p:nvPr>
            <p:custDataLst>
              <p:tags r:id="rId3"/>
            </p:custDataLst>
          </p:nvPr>
        </p:nvCxnSpPr>
        <p:spPr bwMode="gray">
          <a:xfrm>
            <a:off x="2260287" y="4519456"/>
            <a:ext cx="1999821" cy="2533"/>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4" name="Gerade Verbindung 20"/>
          <p:cNvCxnSpPr>
            <a:cxnSpLocks noChangeShapeType="1"/>
          </p:cNvCxnSpPr>
          <p:nvPr>
            <p:custDataLst>
              <p:tags r:id="rId4"/>
            </p:custDataLst>
          </p:nvPr>
        </p:nvCxnSpPr>
        <p:spPr bwMode="gray">
          <a:xfrm>
            <a:off x="866702" y="5576309"/>
            <a:ext cx="2248853" cy="0"/>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sp>
        <p:nvSpPr>
          <p:cNvPr id="43018" name="KSO_GT4"/>
          <p:cNvSpPr txBox="1">
            <a:spLocks noChangeArrowheads="1"/>
          </p:cNvSpPr>
          <p:nvPr>
            <p:custDataLst>
              <p:tags r:id="rId5"/>
            </p:custDataLst>
          </p:nvPr>
        </p:nvSpPr>
        <p:spPr bwMode="gray">
          <a:xfrm>
            <a:off x="866775" y="1755775"/>
            <a:ext cx="10141585" cy="11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1.日常包干经费：单笔开支在一万元以内的，由所在部门负责人审批；一万元以上（含一万元）至五万元的，由财务处按部门包干经费预算指标审批；五万元以上（含五万元）的，经财务处负责人审签后，报分管财务的校领导审批。</a:t>
            </a:r>
            <a:endParaRPr lang="da-DK" altLang="zh-CN" noProof="1" dirty="0" err="1" smtClean="0">
              <a:latin typeface="+mn-lt"/>
              <a:ea typeface="+mn-ea"/>
            </a:endParaRPr>
          </a:p>
        </p:txBody>
      </p:sp>
      <p:sp>
        <p:nvSpPr>
          <p:cNvPr id="43019" name="KSO_GT3"/>
          <p:cNvSpPr txBox="1">
            <a:spLocks noChangeArrowheads="1"/>
          </p:cNvSpPr>
          <p:nvPr>
            <p:custDataLst>
              <p:tags r:id="rId6"/>
            </p:custDataLst>
          </p:nvPr>
        </p:nvSpPr>
        <p:spPr bwMode="gray">
          <a:xfrm>
            <a:off x="866775" y="2880995"/>
            <a:ext cx="10229850" cy="127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7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2.项目经费：单笔开支在一万元以内的，一般由项目所在部门负责人审批；涉及经费归口管理的，报经费管理部门负责人审批；一万元以上（含一万元）至五万元的，由项目所在部门负责人签署意见，按经费归口类型报经费管理部门负责人、业务分管校领导审批。五万元以上（含五万元）的，由项目所在部门负责人、经费管理部门负责人和业务分管校领导审签后，报分管财务的校领导审批。</a:t>
            </a:r>
            <a:endParaRPr lang="da-DK" altLang="zh-CN" noProof="1" dirty="0" err="1" smtClean="0">
              <a:latin typeface="+mn-lt"/>
              <a:ea typeface="+mn-ea"/>
            </a:endParaRPr>
          </a:p>
        </p:txBody>
      </p:sp>
      <p:sp>
        <p:nvSpPr>
          <p:cNvPr id="43020" name="KSO_GT2"/>
          <p:cNvSpPr txBox="1">
            <a:spLocks noChangeArrowheads="1"/>
          </p:cNvSpPr>
          <p:nvPr>
            <p:custDataLst>
              <p:tags r:id="rId7"/>
            </p:custDataLst>
          </p:nvPr>
        </p:nvSpPr>
        <p:spPr bwMode="gray">
          <a:xfrm>
            <a:off x="866775" y="4081145"/>
            <a:ext cx="10141585" cy="123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7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3.科研经费：单笔开支在一万元以内的，由项目负责人审批，并经科技处登记后办理报销手续；一万元以上（含一万元）至五万元的，由科技处负责人审批，其中校级科研项目由所在二级学院负责人审批；五万元以上（含五万元）的，项目负责人和科技处负责人审签后，报分管财务工作的校领导审批。</a:t>
            </a:r>
            <a:endParaRPr lang="da-DK" altLang="zh-CN" noProof="1" dirty="0" err="1" smtClean="0">
              <a:latin typeface="+mn-lt"/>
              <a:ea typeface="+mn-ea"/>
            </a:endParaRPr>
          </a:p>
        </p:txBody>
      </p:sp>
      <p:sp>
        <p:nvSpPr>
          <p:cNvPr id="43021" name="KSO_GT1"/>
          <p:cNvSpPr txBox="1">
            <a:spLocks noChangeArrowheads="1"/>
          </p:cNvSpPr>
          <p:nvPr>
            <p:custDataLst>
              <p:tags r:id="rId8"/>
            </p:custDataLst>
          </p:nvPr>
        </p:nvSpPr>
        <p:spPr bwMode="gray">
          <a:xfrm>
            <a:off x="866140" y="5127625"/>
            <a:ext cx="8970645" cy="10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sz="1300" noProof="1" dirty="0" err="1" smtClean="0">
                <a:latin typeface="+mn-lt"/>
                <a:ea typeface="+mn-ea"/>
              </a:rPr>
              <a:t>4.部门经费（含代管款项）的审批权限同包干经费审批规定。</a:t>
            </a:r>
            <a:endParaRPr lang="da-DK" altLang="zh-CN" sz="1300" noProof="1" dirty="0" err="1" smtClean="0">
              <a:latin typeface="+mn-lt"/>
              <a:ea typeface="+mn-ea"/>
            </a:endParaRPr>
          </a:p>
        </p:txBody>
      </p:sp>
      <p:sp>
        <p:nvSpPr>
          <p:cNvPr id="23" name="文本框 22"/>
          <p:cNvSpPr txBox="1"/>
          <p:nvPr>
            <p:custDataLst>
              <p:tags r:id="rId9"/>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咸阳师范学院经费支出审批管理办法</a:t>
            </a:r>
            <a:endParaRPr lang="en-US" altLang="zh-CN" sz="3600" dirty="0">
              <a:latin typeface="+mj-lt"/>
              <a:ea typeface="+mj-ea"/>
            </a:endParaRPr>
          </a:p>
        </p:txBody>
      </p:sp>
    </p:spTree>
    <p:custDataLst>
      <p:tags r:id="rId10"/>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椭圆 1"/>
          <p:cNvSpPr/>
          <p:nvPr>
            <p:custDataLst>
              <p:tags r:id="rId1"/>
            </p:custDataLst>
          </p:nvPr>
        </p:nvSpPr>
        <p:spPr>
          <a:xfrm>
            <a:off x="2526513" y="1449690"/>
            <a:ext cx="2053355" cy="2858403"/>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350" kern="0" dirty="0">
              <a:solidFill>
                <a:sysClr val="window" lastClr="FFFFFF"/>
              </a:solidFill>
              <a:latin typeface="+mn-lt"/>
              <a:ea typeface="+mn-ea"/>
            </a:endParaRPr>
          </a:p>
        </p:txBody>
      </p:sp>
      <p:sp>
        <p:nvSpPr>
          <p:cNvPr id="35" name="椭圆 34"/>
          <p:cNvSpPr/>
          <p:nvPr>
            <p:custDataLst>
              <p:tags r:id="rId2"/>
            </p:custDataLst>
          </p:nvPr>
        </p:nvSpPr>
        <p:spPr bwMode="auto">
          <a:xfrm>
            <a:off x="3293861" y="1871067"/>
            <a:ext cx="1407657" cy="1175733"/>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3200" kern="0" dirty="0">
                <a:solidFill>
                  <a:sysClr val="window" lastClr="FFFFFF"/>
                </a:solidFill>
                <a:latin typeface="+mn-lt"/>
                <a:ea typeface="+mn-ea"/>
              </a:rPr>
              <a:t>A</a:t>
            </a:r>
            <a:endParaRPr lang="zh-CN" altLang="en-US" sz="3200" kern="0" dirty="0">
              <a:solidFill>
                <a:sysClr val="window" lastClr="FFFFFF"/>
              </a:solidFill>
              <a:latin typeface="+mn-lt"/>
              <a:ea typeface="+mn-ea"/>
            </a:endParaRPr>
          </a:p>
        </p:txBody>
      </p:sp>
      <p:sp>
        <p:nvSpPr>
          <p:cNvPr id="38" name="椭圆 1"/>
          <p:cNvSpPr/>
          <p:nvPr>
            <p:custDataLst>
              <p:tags r:id="rId3"/>
            </p:custDataLst>
          </p:nvPr>
        </p:nvSpPr>
        <p:spPr>
          <a:xfrm>
            <a:off x="6601784" y="1449690"/>
            <a:ext cx="2053355" cy="2858403"/>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C5BE27"/>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350" kern="0" dirty="0">
              <a:solidFill>
                <a:sysClr val="window" lastClr="FFFFFF"/>
              </a:solidFill>
              <a:latin typeface="+mn-lt"/>
              <a:ea typeface="+mn-ea"/>
            </a:endParaRPr>
          </a:p>
        </p:txBody>
      </p:sp>
      <p:sp>
        <p:nvSpPr>
          <p:cNvPr id="42" name="椭圆 41"/>
          <p:cNvSpPr/>
          <p:nvPr>
            <p:custDataLst>
              <p:tags r:id="rId4"/>
            </p:custDataLst>
          </p:nvPr>
        </p:nvSpPr>
        <p:spPr bwMode="auto">
          <a:xfrm>
            <a:off x="7369131" y="1871067"/>
            <a:ext cx="1407657" cy="1175733"/>
          </a:xfrm>
          <a:prstGeom prst="ellipse">
            <a:avLst/>
          </a:prstGeom>
          <a:solidFill>
            <a:srgbClr val="C5BE27"/>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3200" kern="0" dirty="0">
                <a:solidFill>
                  <a:sysClr val="window" lastClr="FFFFFF"/>
                </a:solidFill>
                <a:latin typeface="+mn-lt"/>
                <a:ea typeface="+mn-ea"/>
              </a:rPr>
              <a:t>B</a:t>
            </a:r>
            <a:endParaRPr lang="zh-CN" altLang="en-US" sz="3200" kern="0" dirty="0">
              <a:solidFill>
                <a:sysClr val="window" lastClr="FFFFFF"/>
              </a:solidFill>
              <a:latin typeface="+mn-lt"/>
              <a:ea typeface="+mn-ea"/>
            </a:endParaRPr>
          </a:p>
        </p:txBody>
      </p:sp>
      <p:sp>
        <p:nvSpPr>
          <p:cNvPr id="12298" name="TextBox 31"/>
          <p:cNvSpPr txBox="1">
            <a:spLocks noChangeArrowheads="1"/>
          </p:cNvSpPr>
          <p:nvPr>
            <p:custDataLst>
              <p:tags r:id="rId5"/>
            </p:custDataLst>
          </p:nvPr>
        </p:nvSpPr>
        <p:spPr bwMode="auto">
          <a:xfrm>
            <a:off x="2394724" y="3652029"/>
            <a:ext cx="2894440" cy="24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sz="1600" dirty="0" err="1" smtClean="0">
                <a:latin typeface="+mn-lt"/>
                <a:ea typeface="+mn-ea"/>
              </a:rPr>
              <a:t>所有经费支出必须有预算，预算一般情况下不得调整，已列入年度预算确需特殊原因需调整的需按照规定程序批准，业务部门以书面形式申请并填写咸阳师范学院调整经费支出预算指标审批表（p36）</a:t>
            </a:r>
            <a:endParaRPr lang="da-DK" altLang="zh-CN" sz="1600" dirty="0" err="1" smtClean="0">
              <a:latin typeface="+mn-lt"/>
              <a:ea typeface="+mn-ea"/>
            </a:endParaRPr>
          </a:p>
        </p:txBody>
      </p:sp>
      <p:sp>
        <p:nvSpPr>
          <p:cNvPr id="12299" name="TextBox 31"/>
          <p:cNvSpPr txBox="1">
            <a:spLocks noChangeArrowheads="1"/>
          </p:cNvSpPr>
          <p:nvPr>
            <p:custDataLst>
              <p:tags r:id="rId6"/>
            </p:custDataLst>
          </p:nvPr>
        </p:nvSpPr>
        <p:spPr bwMode="auto">
          <a:xfrm>
            <a:off x="6601673" y="3652029"/>
            <a:ext cx="2892127" cy="24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0000"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dirty="0" smtClean="0">
                <a:latin typeface="+mn-lt"/>
                <a:ea typeface="+mn-ea"/>
              </a:rPr>
              <a:t>未列入年度预算但确需增加的支出项目，业务部门以书面形式申请并填写咸阳师范学院增加经费支出预算指标审批表（p35）</a:t>
            </a:r>
            <a:endParaRPr lang="da-DK" altLang="zh-CN" dirty="0" smtClean="0">
              <a:latin typeface="+mn-lt"/>
              <a:ea typeface="+mn-ea"/>
            </a:endParaRPr>
          </a:p>
        </p:txBody>
      </p:sp>
      <p:sp>
        <p:nvSpPr>
          <p:cNvPr id="8" name="文本框 7"/>
          <p:cNvSpPr txBox="1"/>
          <p:nvPr>
            <p:custDataLst>
              <p:tags r:id="rId7"/>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咸阳师范学院预算管理办法</a:t>
            </a:r>
            <a:endParaRPr lang="en-US" altLang="zh-CN" sz="3600" dirty="0">
              <a:latin typeface="+mj-lt"/>
              <a:ea typeface="+mj-ea"/>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圆角矩形 27"/>
          <p:cNvSpPr/>
          <p:nvPr>
            <p:custDataLst>
              <p:tags r:id="rId1"/>
            </p:custDataLst>
          </p:nvPr>
        </p:nvSpPr>
        <p:spPr>
          <a:xfrm>
            <a:off x="2438400" y="3884614"/>
            <a:ext cx="7251700" cy="79375"/>
          </a:xfrm>
          <a:prstGeom prst="roundRect">
            <a:avLst>
              <a:gd name="adj" fmla="val 50000"/>
            </a:avLst>
          </a:prstGeom>
          <a:solidFill>
            <a:sysClr val="window" lastClr="FFFFFF">
              <a:lumMod val="85000"/>
            </a:sysClr>
          </a:solidFill>
          <a:ln>
            <a:noFill/>
          </a:ln>
          <a:effectLst/>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2" name="下箭头 21"/>
          <p:cNvSpPr/>
          <p:nvPr>
            <p:custDataLst>
              <p:tags r:id="rId2"/>
            </p:custDataLst>
          </p:nvPr>
        </p:nvSpPr>
        <p:spPr>
          <a:xfrm>
            <a:off x="2573338"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4" name="椭圆 23"/>
          <p:cNvSpPr/>
          <p:nvPr>
            <p:custDataLst>
              <p:tags r:id="rId3"/>
            </p:custDataLst>
          </p:nvPr>
        </p:nvSpPr>
        <p:spPr>
          <a:xfrm>
            <a:off x="2644037"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dirty="0" smtClean="0">
                <a:solidFill>
                  <a:srgbClr val="76AA30"/>
                </a:solidFill>
              </a:rPr>
              <a:t>01</a:t>
            </a:r>
            <a:endParaRPr lang="zh-CN" altLang="en-US" b="1" dirty="0">
              <a:solidFill>
                <a:srgbClr val="76AA30"/>
              </a:solidFill>
            </a:endParaRPr>
          </a:p>
        </p:txBody>
      </p:sp>
      <p:sp>
        <p:nvSpPr>
          <p:cNvPr id="29" name="椭圆 28"/>
          <p:cNvSpPr/>
          <p:nvPr>
            <p:custDataLst>
              <p:tags r:id="rId4"/>
            </p:custDataLst>
          </p:nvPr>
        </p:nvSpPr>
        <p:spPr>
          <a:xfrm>
            <a:off x="2968625" y="3859214"/>
            <a:ext cx="128588"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1" name="下箭头 30"/>
          <p:cNvSpPr/>
          <p:nvPr>
            <p:custDataLst>
              <p:tags r:id="rId5"/>
            </p:custDataLst>
          </p:nvPr>
        </p:nvSpPr>
        <p:spPr>
          <a:xfrm>
            <a:off x="3802063"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2" name="椭圆 31"/>
          <p:cNvSpPr/>
          <p:nvPr>
            <p:custDataLst>
              <p:tags r:id="rId6"/>
            </p:custDataLst>
          </p:nvPr>
        </p:nvSpPr>
        <p:spPr>
          <a:xfrm>
            <a:off x="3873045"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02</a:t>
            </a:r>
            <a:endParaRPr lang="zh-CN" altLang="en-US" b="1" dirty="0">
              <a:solidFill>
                <a:srgbClr val="C5BE27">
                  <a:lumMod val="75000"/>
                </a:srgbClr>
              </a:solidFill>
            </a:endParaRPr>
          </a:p>
        </p:txBody>
      </p:sp>
      <p:sp>
        <p:nvSpPr>
          <p:cNvPr id="33" name="椭圆 32"/>
          <p:cNvSpPr/>
          <p:nvPr>
            <p:custDataLst>
              <p:tags r:id="rId7"/>
            </p:custDataLst>
          </p:nvPr>
        </p:nvSpPr>
        <p:spPr>
          <a:xfrm>
            <a:off x="4197350" y="3859214"/>
            <a:ext cx="128588"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4" name="下箭头 33"/>
          <p:cNvSpPr/>
          <p:nvPr>
            <p:custDataLst>
              <p:tags r:id="rId8"/>
            </p:custDataLst>
          </p:nvPr>
        </p:nvSpPr>
        <p:spPr>
          <a:xfrm>
            <a:off x="5030788"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6" name="椭圆 35"/>
          <p:cNvSpPr/>
          <p:nvPr>
            <p:custDataLst>
              <p:tags r:id="rId9"/>
            </p:custDataLst>
          </p:nvPr>
        </p:nvSpPr>
        <p:spPr>
          <a:xfrm>
            <a:off x="5102053"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03</a:t>
            </a:r>
            <a:endParaRPr lang="zh-CN" altLang="en-US" b="1" dirty="0">
              <a:solidFill>
                <a:srgbClr val="76AA30"/>
              </a:solidFill>
            </a:endParaRPr>
          </a:p>
        </p:txBody>
      </p:sp>
      <p:sp>
        <p:nvSpPr>
          <p:cNvPr id="38" name="椭圆 37"/>
          <p:cNvSpPr/>
          <p:nvPr>
            <p:custDataLst>
              <p:tags r:id="rId10"/>
            </p:custDataLst>
          </p:nvPr>
        </p:nvSpPr>
        <p:spPr>
          <a:xfrm>
            <a:off x="5427663"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4834" name="TextBox 39"/>
          <p:cNvSpPr txBox="1">
            <a:spLocks noChangeArrowheads="1"/>
          </p:cNvSpPr>
          <p:nvPr>
            <p:custDataLst>
              <p:tags r:id="rId11"/>
            </p:custDataLst>
          </p:nvPr>
        </p:nvSpPr>
        <p:spPr bwMode="auto">
          <a:xfrm>
            <a:off x="2460626" y="4229100"/>
            <a:ext cx="1146175" cy="21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城市间交通费：飞机及软卧票需主管财务校领导签字</a:t>
            </a:r>
            <a:endParaRPr lang="da-DK" altLang="zh-CN" dirty="0" err="1" smtClean="0">
              <a:latin typeface="+mn-lt"/>
              <a:ea typeface="+mn-ea"/>
            </a:endParaRPr>
          </a:p>
        </p:txBody>
      </p:sp>
      <p:sp>
        <p:nvSpPr>
          <p:cNvPr id="20" name="下箭头 19"/>
          <p:cNvSpPr/>
          <p:nvPr>
            <p:custDataLst>
              <p:tags r:id="rId12"/>
            </p:custDataLst>
          </p:nvPr>
        </p:nvSpPr>
        <p:spPr>
          <a:xfrm>
            <a:off x="6259513"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1" name="椭圆 20"/>
          <p:cNvSpPr/>
          <p:nvPr>
            <p:custDataLst>
              <p:tags r:id="rId13"/>
            </p:custDataLst>
          </p:nvPr>
        </p:nvSpPr>
        <p:spPr>
          <a:xfrm>
            <a:off x="6331062"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04</a:t>
            </a:r>
            <a:endParaRPr lang="zh-CN" altLang="en-US" b="1" dirty="0">
              <a:solidFill>
                <a:srgbClr val="C5BE27">
                  <a:lumMod val="75000"/>
                </a:srgbClr>
              </a:solidFill>
            </a:endParaRPr>
          </a:p>
        </p:txBody>
      </p:sp>
      <p:sp>
        <p:nvSpPr>
          <p:cNvPr id="23" name="椭圆 22"/>
          <p:cNvSpPr/>
          <p:nvPr>
            <p:custDataLst>
              <p:tags r:id="rId14"/>
            </p:custDataLst>
          </p:nvPr>
        </p:nvSpPr>
        <p:spPr>
          <a:xfrm>
            <a:off x="6656388" y="3859214"/>
            <a:ext cx="128587"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5" name="下箭头 34"/>
          <p:cNvSpPr/>
          <p:nvPr>
            <p:custDataLst>
              <p:tags r:id="rId15"/>
            </p:custDataLst>
          </p:nvPr>
        </p:nvSpPr>
        <p:spPr>
          <a:xfrm>
            <a:off x="8718550"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7" name="椭圆 36"/>
          <p:cNvSpPr/>
          <p:nvPr>
            <p:custDataLst>
              <p:tags r:id="rId16"/>
            </p:custDataLst>
          </p:nvPr>
        </p:nvSpPr>
        <p:spPr>
          <a:xfrm>
            <a:off x="8789081"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06</a:t>
            </a:r>
            <a:endParaRPr lang="zh-CN" altLang="en-US" b="1" dirty="0">
              <a:solidFill>
                <a:srgbClr val="C5BE27">
                  <a:lumMod val="75000"/>
                </a:srgbClr>
              </a:solidFill>
            </a:endParaRPr>
          </a:p>
        </p:txBody>
      </p:sp>
      <p:sp>
        <p:nvSpPr>
          <p:cNvPr id="39" name="椭圆 38"/>
          <p:cNvSpPr/>
          <p:nvPr>
            <p:custDataLst>
              <p:tags r:id="rId17"/>
            </p:custDataLst>
          </p:nvPr>
        </p:nvSpPr>
        <p:spPr>
          <a:xfrm>
            <a:off x="9113838" y="3859214"/>
            <a:ext cx="128587"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4845" name="TextBox 39"/>
          <p:cNvSpPr txBox="1">
            <a:spLocks noChangeArrowheads="1"/>
          </p:cNvSpPr>
          <p:nvPr>
            <p:custDataLst>
              <p:tags r:id="rId18"/>
            </p:custDataLst>
          </p:nvPr>
        </p:nvSpPr>
        <p:spPr bwMode="auto">
          <a:xfrm>
            <a:off x="3689351" y="4229100"/>
            <a:ext cx="1146175" cy="21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住宿费：p60-63；市内住宿费不报销</a:t>
            </a:r>
            <a:endParaRPr lang="da-DK" altLang="zh-CN" dirty="0" err="1" smtClean="0">
              <a:latin typeface="+mn-lt"/>
              <a:ea typeface="+mn-ea"/>
            </a:endParaRPr>
          </a:p>
        </p:txBody>
      </p:sp>
      <p:sp>
        <p:nvSpPr>
          <p:cNvPr id="34846" name="TextBox 39"/>
          <p:cNvSpPr txBox="1">
            <a:spLocks noChangeArrowheads="1"/>
          </p:cNvSpPr>
          <p:nvPr>
            <p:custDataLst>
              <p:tags r:id="rId19"/>
            </p:custDataLst>
          </p:nvPr>
        </p:nvSpPr>
        <p:spPr bwMode="auto">
          <a:xfrm>
            <a:off x="4918076" y="4229100"/>
            <a:ext cx="1146175" cy="21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8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伙食补助：p60-63；市内20元（有会议等依据）；夜间乘车不给     补助。</a:t>
            </a:r>
            <a:endParaRPr lang="da-DK" altLang="zh-CN" dirty="0" err="1" smtClean="0">
              <a:latin typeface="+mn-lt"/>
              <a:ea typeface="+mn-ea"/>
            </a:endParaRPr>
          </a:p>
        </p:txBody>
      </p:sp>
      <p:sp>
        <p:nvSpPr>
          <p:cNvPr id="34847" name="TextBox 39"/>
          <p:cNvSpPr txBox="1">
            <a:spLocks noChangeArrowheads="1"/>
          </p:cNvSpPr>
          <p:nvPr>
            <p:custDataLst>
              <p:tags r:id="rId20"/>
            </p:custDataLst>
          </p:nvPr>
        </p:nvSpPr>
        <p:spPr bwMode="auto">
          <a:xfrm>
            <a:off x="6148389" y="4229100"/>
            <a:ext cx="1144587" cy="21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市内交通：外省80元包干；本省50元包干，市内20元包干</a:t>
            </a:r>
            <a:endParaRPr lang="da-DK" altLang="zh-CN" dirty="0" err="1" smtClean="0">
              <a:latin typeface="+mn-lt"/>
              <a:ea typeface="+mn-ea"/>
            </a:endParaRPr>
          </a:p>
        </p:txBody>
      </p:sp>
      <p:sp>
        <p:nvSpPr>
          <p:cNvPr id="34848" name="TextBox 39"/>
          <p:cNvSpPr txBox="1">
            <a:spLocks noChangeArrowheads="1"/>
          </p:cNvSpPr>
          <p:nvPr>
            <p:custDataLst>
              <p:tags r:id="rId21"/>
            </p:custDataLst>
          </p:nvPr>
        </p:nvSpPr>
        <p:spPr bwMode="auto">
          <a:xfrm>
            <a:off x="8605839" y="4229100"/>
            <a:ext cx="1144587" cy="21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会议培训通知审批</a:t>
            </a:r>
            <a:endParaRPr lang="da-DK" altLang="zh-CN" dirty="0" err="1" smtClean="0">
              <a:latin typeface="+mn-lt"/>
              <a:ea typeface="+mn-ea"/>
            </a:endParaRPr>
          </a:p>
        </p:txBody>
      </p:sp>
      <p:sp>
        <p:nvSpPr>
          <p:cNvPr id="66" name="下箭头 65"/>
          <p:cNvSpPr/>
          <p:nvPr>
            <p:custDataLst>
              <p:tags r:id="rId22"/>
            </p:custDataLst>
          </p:nvPr>
        </p:nvSpPr>
        <p:spPr>
          <a:xfrm>
            <a:off x="7489826" y="2481264"/>
            <a:ext cx="919163"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67" name="椭圆 66"/>
          <p:cNvSpPr/>
          <p:nvPr>
            <p:custDataLst>
              <p:tags r:id="rId23"/>
            </p:custDataLst>
          </p:nvPr>
        </p:nvSpPr>
        <p:spPr>
          <a:xfrm>
            <a:off x="7560072"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05</a:t>
            </a:r>
            <a:endParaRPr lang="zh-CN" altLang="en-US" b="1" dirty="0">
              <a:solidFill>
                <a:srgbClr val="76AA30"/>
              </a:solidFill>
            </a:endParaRPr>
          </a:p>
        </p:txBody>
      </p:sp>
      <p:sp>
        <p:nvSpPr>
          <p:cNvPr id="68" name="椭圆 67"/>
          <p:cNvSpPr/>
          <p:nvPr>
            <p:custDataLst>
              <p:tags r:id="rId24"/>
            </p:custDataLst>
          </p:nvPr>
        </p:nvSpPr>
        <p:spPr>
          <a:xfrm>
            <a:off x="7885114"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4854" name="TextBox 39"/>
          <p:cNvSpPr txBox="1">
            <a:spLocks noChangeArrowheads="1"/>
          </p:cNvSpPr>
          <p:nvPr>
            <p:custDataLst>
              <p:tags r:id="rId25"/>
            </p:custDataLst>
          </p:nvPr>
        </p:nvSpPr>
        <p:spPr bwMode="auto">
          <a:xfrm>
            <a:off x="7377114" y="4229100"/>
            <a:ext cx="1144587" cy="21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各类培训p56-57</a:t>
            </a:r>
            <a:endParaRPr lang="da-DK" altLang="zh-CN" dirty="0" err="1" smtClean="0">
              <a:latin typeface="+mn-lt"/>
              <a:ea typeface="+mn-ea"/>
            </a:endParaRPr>
          </a:p>
        </p:txBody>
      </p:sp>
      <p:sp>
        <p:nvSpPr>
          <p:cNvPr id="41" name="文本框 40"/>
          <p:cNvSpPr txBox="1"/>
          <p:nvPr>
            <p:custDataLst>
              <p:tags r:id="rId26"/>
            </p:custDataLst>
          </p:nvPr>
        </p:nvSpPr>
        <p:spPr>
          <a:xfrm>
            <a:off x="642280" y="384065"/>
            <a:ext cx="8265844" cy="837626"/>
          </a:xfrm>
          <a:prstGeom prst="rect">
            <a:avLst/>
          </a:prstGeom>
        </p:spPr>
        <p:txBody>
          <a:bodyPr vert="horz" lIns="91440" tIns="45720" rIns="91440" bIns="45720" rtlCol="0" anchor="b">
            <a:normAutofit fontScale="70000"/>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咸阳师范学院差旅费管理办法</a:t>
            </a:r>
            <a:br>
              <a:rPr lang="en-US" altLang="zh-CN" sz="3600" dirty="0">
                <a:latin typeface="+mj-lt"/>
                <a:ea typeface="+mj-ea"/>
              </a:rPr>
            </a:br>
            <a:endParaRPr lang="en-US" altLang="zh-CN" sz="3600" dirty="0">
              <a:latin typeface="+mj-lt"/>
              <a:ea typeface="+mj-ea"/>
            </a:endParaRPr>
          </a:p>
        </p:txBody>
      </p:sp>
    </p:spTree>
    <p:custDataLst>
      <p:tags r:id="rId2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custDataLst>
              <p:tags r:id="rId1"/>
            </p:custDataLst>
          </p:nvPr>
        </p:nvSpPr>
        <p:spPr>
          <a:xfrm>
            <a:off x="2438400" y="3884614"/>
            <a:ext cx="7251700" cy="79375"/>
          </a:xfrm>
          <a:prstGeom prst="roundRect">
            <a:avLst>
              <a:gd name="adj" fmla="val 50000"/>
            </a:avLst>
          </a:prstGeom>
          <a:solidFill>
            <a:sysClr val="window" lastClr="FFFFFF">
              <a:lumMod val="85000"/>
            </a:sysClr>
          </a:solidFill>
          <a:ln>
            <a:noFill/>
          </a:ln>
          <a:effectLst/>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2" name="下箭头 21"/>
          <p:cNvSpPr/>
          <p:nvPr>
            <p:custDataLst>
              <p:tags r:id="rId2"/>
            </p:custDataLst>
          </p:nvPr>
        </p:nvSpPr>
        <p:spPr>
          <a:xfrm>
            <a:off x="4489450"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4" name="椭圆 23"/>
          <p:cNvSpPr/>
          <p:nvPr>
            <p:custDataLst>
              <p:tags r:id="rId3"/>
            </p:custDataLst>
          </p:nvPr>
        </p:nvSpPr>
        <p:spPr>
          <a:xfrm>
            <a:off x="4559923"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01</a:t>
            </a:r>
            <a:endParaRPr lang="zh-CN" altLang="en-US" b="1" dirty="0">
              <a:solidFill>
                <a:srgbClr val="76AA30"/>
              </a:solidFill>
            </a:endParaRPr>
          </a:p>
        </p:txBody>
      </p:sp>
      <p:sp>
        <p:nvSpPr>
          <p:cNvPr id="29" name="椭圆 28"/>
          <p:cNvSpPr/>
          <p:nvPr>
            <p:custDataLst>
              <p:tags r:id="rId4"/>
            </p:custDataLst>
          </p:nvPr>
        </p:nvSpPr>
        <p:spPr>
          <a:xfrm>
            <a:off x="4884738"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1" name="下箭头 30"/>
          <p:cNvSpPr/>
          <p:nvPr>
            <p:custDataLst>
              <p:tags r:id="rId5"/>
            </p:custDataLst>
          </p:nvPr>
        </p:nvSpPr>
        <p:spPr>
          <a:xfrm>
            <a:off x="7118668"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2" name="椭圆 31"/>
          <p:cNvSpPr/>
          <p:nvPr>
            <p:custDataLst>
              <p:tags r:id="rId6"/>
            </p:custDataLst>
          </p:nvPr>
        </p:nvSpPr>
        <p:spPr>
          <a:xfrm>
            <a:off x="7190070"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02</a:t>
            </a:r>
            <a:endParaRPr lang="zh-CN" altLang="en-US" b="1" dirty="0">
              <a:solidFill>
                <a:srgbClr val="C5BE27">
                  <a:lumMod val="75000"/>
                </a:srgbClr>
              </a:solidFill>
            </a:endParaRPr>
          </a:p>
        </p:txBody>
      </p:sp>
      <p:sp>
        <p:nvSpPr>
          <p:cNvPr id="33" name="椭圆 32"/>
          <p:cNvSpPr/>
          <p:nvPr>
            <p:custDataLst>
              <p:tags r:id="rId7"/>
            </p:custDataLst>
          </p:nvPr>
        </p:nvSpPr>
        <p:spPr>
          <a:xfrm>
            <a:off x="7514908" y="3859214"/>
            <a:ext cx="128587"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6637" name="TextBox 39"/>
          <p:cNvSpPr txBox="1">
            <a:spLocks noChangeArrowheads="1"/>
          </p:cNvSpPr>
          <p:nvPr>
            <p:custDataLst>
              <p:tags r:id="rId8"/>
            </p:custDataLst>
          </p:nvPr>
        </p:nvSpPr>
        <p:spPr bwMode="auto">
          <a:xfrm>
            <a:off x="3335655" y="4229100"/>
            <a:ext cx="293433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50000"/>
              </a:lnSpc>
              <a:spcBef>
                <a:spcPct val="0"/>
              </a:spcBef>
              <a:buFont typeface="Arial" charset="0"/>
              <a:buChar char="•"/>
            </a:pPr>
            <a:r>
              <a:rPr lang="da-DK" altLang="zh-CN" sz="1500" dirty="0" smtClean="0">
                <a:latin typeface="+mn-lt"/>
                <a:ea typeface="+mn-ea"/>
              </a:rPr>
              <a:t>开支范围：人员经费；科研业务费；实验材料费；仪器设备费；实验室改装费；协作研究开发费；管理费，各类税费。</a:t>
            </a:r>
            <a:endParaRPr lang="da-DK" altLang="zh-CN" sz="1500" dirty="0" smtClean="0">
              <a:latin typeface="+mn-lt"/>
              <a:ea typeface="+mn-ea"/>
            </a:endParaRPr>
          </a:p>
        </p:txBody>
      </p:sp>
      <p:sp>
        <p:nvSpPr>
          <p:cNvPr id="26638" name="TextBox 39"/>
          <p:cNvSpPr txBox="1">
            <a:spLocks noChangeArrowheads="1"/>
          </p:cNvSpPr>
          <p:nvPr>
            <p:custDataLst>
              <p:tags r:id="rId9"/>
            </p:custDataLst>
          </p:nvPr>
        </p:nvSpPr>
        <p:spPr bwMode="auto">
          <a:xfrm>
            <a:off x="6515644" y="4229101"/>
            <a:ext cx="212679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50000"/>
              </a:lnSpc>
              <a:spcBef>
                <a:spcPct val="0"/>
              </a:spcBef>
              <a:buFont typeface="Arial" charset="0"/>
              <a:buChar char="•"/>
            </a:pPr>
            <a:r>
              <a:rPr lang="da-DK" altLang="zh-CN" dirty="0" smtClean="0">
                <a:latin typeface="+mn-lt"/>
                <a:ea typeface="+mn-ea"/>
              </a:rPr>
              <a:t>票据基本要求P66</a:t>
            </a:r>
            <a:endParaRPr lang="da-DK" altLang="zh-CN" dirty="0" smtClean="0">
              <a:latin typeface="+mn-lt"/>
              <a:ea typeface="+mn-ea"/>
            </a:endParaRPr>
          </a:p>
        </p:txBody>
      </p:sp>
      <p:sp>
        <p:nvSpPr>
          <p:cNvPr id="15" name="文本框 14"/>
          <p:cNvSpPr txBox="1"/>
          <p:nvPr>
            <p:custDataLst>
              <p:tags r:id="rId10"/>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pPr lvl="0" algn="l">
              <a:lnSpc>
                <a:spcPct val="90000"/>
              </a:lnSpc>
            </a:pPr>
            <a:r>
              <a:rPr lang="en-US" altLang="zh-CN" sz="3600" dirty="0">
                <a:latin typeface="+mj-lt"/>
                <a:ea typeface="+mj-ea"/>
              </a:rPr>
              <a:t>咸阳师范学院科研经费财务管理办法</a:t>
            </a:r>
            <a:endParaRPr lang="en-US" altLang="zh-CN" sz="3600" dirty="0">
              <a:latin typeface="+mj-lt"/>
              <a:ea typeface="+mj-ea"/>
            </a:endParaRPr>
          </a:p>
        </p:txBody>
      </p:sp>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Oval 65"/>
          <p:cNvSpPr>
            <a:spLocks noChangeArrowheads="1"/>
          </p:cNvSpPr>
          <p:nvPr>
            <p:custDataLst>
              <p:tags r:id="rId1"/>
            </p:custDataLst>
          </p:nvPr>
        </p:nvSpPr>
        <p:spPr bwMode="auto">
          <a:xfrm>
            <a:off x="5023974" y="5137622"/>
            <a:ext cx="2003164" cy="40550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square" anchor="ctr">
            <a:normAutofit fontScale="72500"/>
          </a:bodyPr>
          <a:lstStyle/>
          <a:p>
            <a:pPr>
              <a:defRPr/>
            </a:pPr>
            <a:endParaRPr lang="zh-CN" altLang="en-US" sz="1350" kern="0">
              <a:solidFill>
                <a:sysClr val="windowText" lastClr="000000"/>
              </a:solidFill>
              <a:latin typeface="+mn-lt"/>
              <a:ea typeface="+mn-ea"/>
            </a:endParaRPr>
          </a:p>
        </p:txBody>
      </p:sp>
      <p:sp>
        <p:nvSpPr>
          <p:cNvPr id="36" name="圆柱形 35"/>
          <p:cNvSpPr/>
          <p:nvPr>
            <p:custDataLst>
              <p:tags r:id="rId2"/>
            </p:custDataLst>
          </p:nvPr>
        </p:nvSpPr>
        <p:spPr>
          <a:xfrm>
            <a:off x="5828450" y="3056660"/>
            <a:ext cx="499394" cy="2274049"/>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wrap="square" anchor="ctr">
            <a:normAutofit/>
          </a:bodyPr>
          <a:lstStyle/>
          <a:p>
            <a:pPr algn="ctr">
              <a:defRPr/>
            </a:pPr>
            <a:endParaRPr lang="zh-CN" altLang="en-US" sz="1350" kern="0">
              <a:solidFill>
                <a:sysClr val="window" lastClr="FFFFFF"/>
              </a:solidFill>
              <a:latin typeface="+mn-lt"/>
              <a:ea typeface="+mn-ea"/>
            </a:endParaRPr>
          </a:p>
        </p:txBody>
      </p:sp>
      <p:sp>
        <p:nvSpPr>
          <p:cNvPr id="33" name="上弧形箭头 32"/>
          <p:cNvSpPr/>
          <p:nvPr>
            <p:custDataLst>
              <p:tags r:id="rId3"/>
            </p:custDataLst>
          </p:nvPr>
        </p:nvSpPr>
        <p:spPr>
          <a:xfrm flipH="1">
            <a:off x="3132098" y="1629929"/>
            <a:ext cx="3103262" cy="1436536"/>
          </a:xfrm>
          <a:prstGeom prst="curvedDownArrow">
            <a:avLst/>
          </a:prstGeom>
          <a:solidFill>
            <a:srgbClr val="76AA30"/>
          </a:solidFill>
          <a:ln w="25400" cap="flat" cmpd="sng" algn="ctr">
            <a:noFill/>
            <a:prstDash val="solid"/>
          </a:ln>
          <a:effectLst/>
        </p:spPr>
        <p:txBody>
          <a:bodyPr wrap="square" anchor="ctr">
            <a:normAutofit/>
          </a:bodyPr>
          <a:lstStyle/>
          <a:p>
            <a:pPr algn="ctr">
              <a:defRPr/>
            </a:pPr>
            <a:endParaRPr lang="zh-CN" altLang="en-US" sz="1350" kern="0">
              <a:solidFill>
                <a:sysClr val="windowText" lastClr="000000"/>
              </a:solidFill>
              <a:latin typeface="+mn-lt"/>
              <a:ea typeface="+mn-ea"/>
            </a:endParaRPr>
          </a:p>
        </p:txBody>
      </p:sp>
      <p:sp>
        <p:nvSpPr>
          <p:cNvPr id="37" name="TextBox 36"/>
          <p:cNvSpPr txBox="1"/>
          <p:nvPr>
            <p:custDataLst>
              <p:tags r:id="rId4"/>
            </p:custDataLst>
          </p:nvPr>
        </p:nvSpPr>
        <p:spPr>
          <a:xfrm>
            <a:off x="3163112" y="2606410"/>
            <a:ext cx="696911" cy="421869"/>
          </a:xfrm>
          <a:prstGeom prst="rect">
            <a:avLst/>
          </a:prstGeom>
          <a:noFill/>
        </p:spPr>
        <p:txBody>
          <a:bodyPr wrap="square" lIns="0" tIns="0" rIns="0" bIns="0" anchor="ctr">
            <a:normAutofit/>
          </a:bodyPr>
          <a:lstStyle/>
          <a:p>
            <a:pPr algn="ctr">
              <a:defRPr/>
            </a:pPr>
            <a:r>
              <a:rPr lang="en-US" altLang="zh-CN" sz="1600" kern="0" dirty="0">
                <a:solidFill>
                  <a:sysClr val="window" lastClr="FFFFFF"/>
                </a:solidFill>
                <a:latin typeface="+mn-lt"/>
                <a:ea typeface="+mn-ea"/>
              </a:rPr>
              <a:t>01</a:t>
            </a:r>
            <a:endParaRPr lang="zh-CN" altLang="en-US" sz="1600" kern="0" dirty="0">
              <a:solidFill>
                <a:sysClr val="window" lastClr="FFFFFF"/>
              </a:solidFill>
              <a:latin typeface="+mn-lt"/>
              <a:ea typeface="+mn-ea"/>
            </a:endParaRPr>
          </a:p>
        </p:txBody>
      </p:sp>
      <p:sp>
        <p:nvSpPr>
          <p:cNvPr id="34" name="上弧形箭头 33"/>
          <p:cNvSpPr/>
          <p:nvPr>
            <p:custDataLst>
              <p:tags r:id="rId5"/>
            </p:custDataLst>
          </p:nvPr>
        </p:nvSpPr>
        <p:spPr>
          <a:xfrm flipH="1">
            <a:off x="3938472" y="1629929"/>
            <a:ext cx="2358916" cy="1436536"/>
          </a:xfrm>
          <a:prstGeom prst="curvedDownArrow">
            <a:avLst/>
          </a:prstGeom>
          <a:solidFill>
            <a:srgbClr val="C5BE27"/>
          </a:solidFill>
          <a:ln w="25400" cap="flat" cmpd="sng" algn="ctr">
            <a:noFill/>
            <a:prstDash val="solid"/>
          </a:ln>
          <a:effectLst/>
        </p:spPr>
        <p:txBody>
          <a:bodyPr wrap="square" anchor="ctr">
            <a:normAutofit/>
          </a:bodyPr>
          <a:lstStyle/>
          <a:p>
            <a:pPr algn="ctr">
              <a:defRPr/>
            </a:pPr>
            <a:endParaRPr lang="zh-CN" altLang="en-US" sz="1350" kern="0">
              <a:solidFill>
                <a:sysClr val="windowText" lastClr="000000"/>
              </a:solidFill>
              <a:latin typeface="+mn-lt"/>
              <a:ea typeface="+mn-ea"/>
            </a:endParaRPr>
          </a:p>
        </p:txBody>
      </p:sp>
      <p:sp>
        <p:nvSpPr>
          <p:cNvPr id="38" name="TextBox 37"/>
          <p:cNvSpPr txBox="1"/>
          <p:nvPr>
            <p:custDataLst>
              <p:tags r:id="rId6"/>
            </p:custDataLst>
          </p:nvPr>
        </p:nvSpPr>
        <p:spPr>
          <a:xfrm>
            <a:off x="3967662" y="2606410"/>
            <a:ext cx="696911" cy="421869"/>
          </a:xfrm>
          <a:prstGeom prst="rect">
            <a:avLst/>
          </a:prstGeom>
          <a:noFill/>
        </p:spPr>
        <p:txBody>
          <a:bodyPr wrap="square" lIns="0" tIns="0" rIns="0" bIns="0" anchor="ctr">
            <a:normAutofit/>
          </a:bodyPr>
          <a:lstStyle/>
          <a:p>
            <a:pPr algn="ctr">
              <a:defRPr/>
            </a:pPr>
            <a:r>
              <a:rPr lang="en-US" altLang="zh-CN" sz="1600" kern="0" dirty="0">
                <a:solidFill>
                  <a:sysClr val="window" lastClr="FFFFFF"/>
                </a:solidFill>
                <a:latin typeface="+mn-lt"/>
                <a:ea typeface="+mn-ea"/>
              </a:rPr>
              <a:t>02</a:t>
            </a:r>
            <a:endParaRPr lang="zh-CN" altLang="en-US" sz="1600" kern="0" dirty="0">
              <a:solidFill>
                <a:sysClr val="window" lastClr="FFFFFF"/>
              </a:solidFill>
              <a:latin typeface="+mn-lt"/>
              <a:ea typeface="+mn-ea"/>
            </a:endParaRPr>
          </a:p>
        </p:txBody>
      </p:sp>
      <p:sp>
        <p:nvSpPr>
          <p:cNvPr id="35" name="上弧形箭头 34"/>
          <p:cNvSpPr/>
          <p:nvPr>
            <p:custDataLst>
              <p:tags r:id="rId7"/>
            </p:custDataLst>
          </p:nvPr>
        </p:nvSpPr>
        <p:spPr>
          <a:xfrm flipH="1">
            <a:off x="4763089" y="1629929"/>
            <a:ext cx="1534299" cy="1436536"/>
          </a:xfrm>
          <a:prstGeom prst="curvedDownArrow">
            <a:avLst/>
          </a:prstGeom>
          <a:solidFill>
            <a:srgbClr val="76AA30"/>
          </a:solidFill>
          <a:ln w="25400" cap="flat" cmpd="sng" algn="ctr">
            <a:noFill/>
            <a:prstDash val="solid"/>
          </a:ln>
          <a:effectLst/>
        </p:spPr>
        <p:txBody>
          <a:bodyPr wrap="square" anchor="ctr">
            <a:normAutofit/>
          </a:bodyPr>
          <a:lstStyle/>
          <a:p>
            <a:pPr algn="ctr">
              <a:defRPr/>
            </a:pPr>
            <a:endParaRPr lang="zh-CN" altLang="en-US" sz="1350" kern="0">
              <a:solidFill>
                <a:sysClr val="windowText" lastClr="000000"/>
              </a:solidFill>
              <a:latin typeface="+mn-lt"/>
              <a:ea typeface="+mn-ea"/>
            </a:endParaRPr>
          </a:p>
        </p:txBody>
      </p:sp>
      <p:sp>
        <p:nvSpPr>
          <p:cNvPr id="39" name="TextBox 38"/>
          <p:cNvSpPr txBox="1"/>
          <p:nvPr>
            <p:custDataLst>
              <p:tags r:id="rId8"/>
            </p:custDataLst>
          </p:nvPr>
        </p:nvSpPr>
        <p:spPr>
          <a:xfrm>
            <a:off x="4790454" y="2606410"/>
            <a:ext cx="696911" cy="421869"/>
          </a:xfrm>
          <a:prstGeom prst="rect">
            <a:avLst/>
          </a:prstGeom>
          <a:noFill/>
        </p:spPr>
        <p:txBody>
          <a:bodyPr wrap="square" lIns="0" tIns="0" rIns="0" bIns="0" anchor="ctr">
            <a:normAutofit/>
          </a:bodyPr>
          <a:lstStyle/>
          <a:p>
            <a:pPr algn="ctr">
              <a:defRPr/>
            </a:pPr>
            <a:r>
              <a:rPr lang="en-US" altLang="zh-CN" sz="1600" kern="0" dirty="0">
                <a:solidFill>
                  <a:sysClr val="window" lastClr="FFFFFF"/>
                </a:solidFill>
                <a:latin typeface="+mn-lt"/>
                <a:ea typeface="+mn-ea"/>
              </a:rPr>
              <a:t>03</a:t>
            </a:r>
            <a:endParaRPr lang="zh-CN" altLang="en-US" sz="1600" kern="0" dirty="0">
              <a:solidFill>
                <a:sysClr val="window" lastClr="FFFFFF"/>
              </a:solidFill>
              <a:latin typeface="+mn-lt"/>
              <a:ea typeface="+mn-ea"/>
            </a:endParaRPr>
          </a:p>
        </p:txBody>
      </p:sp>
      <p:sp>
        <p:nvSpPr>
          <p:cNvPr id="38928" name="TextBox 43"/>
          <p:cNvSpPr txBox="1">
            <a:spLocks noChangeArrowheads="1"/>
          </p:cNvSpPr>
          <p:nvPr>
            <p:custDataLst>
              <p:tags r:id="rId9"/>
            </p:custDataLst>
          </p:nvPr>
        </p:nvSpPr>
        <p:spPr bwMode="auto">
          <a:xfrm>
            <a:off x="3126623" y="3235576"/>
            <a:ext cx="744345" cy="8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fontScale="9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a:lnSpc>
                <a:spcPct val="130000"/>
              </a:lnSpc>
            </a:pPr>
            <a:r>
              <a:rPr lang="en-US" altLang="zh-CN" dirty="0" err="1" smtClean="0">
                <a:latin typeface="+mn-lt"/>
                <a:ea typeface="+mn-ea"/>
              </a:rPr>
              <a:t>各类补助发放</a:t>
            </a:r>
            <a:endParaRPr lang="en-US" altLang="zh-CN" dirty="0" err="1" smtClean="0">
              <a:latin typeface="+mn-lt"/>
              <a:ea typeface="+mn-ea"/>
            </a:endParaRPr>
          </a:p>
        </p:txBody>
      </p:sp>
      <p:sp>
        <p:nvSpPr>
          <p:cNvPr id="38929" name="TextBox 44"/>
          <p:cNvSpPr txBox="1">
            <a:spLocks noChangeArrowheads="1"/>
          </p:cNvSpPr>
          <p:nvPr>
            <p:custDataLst>
              <p:tags r:id="rId10"/>
            </p:custDataLst>
          </p:nvPr>
        </p:nvSpPr>
        <p:spPr bwMode="auto">
          <a:xfrm>
            <a:off x="3918402" y="3235576"/>
            <a:ext cx="744345" cy="8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a:lnSpc>
                <a:spcPct val="130000"/>
              </a:lnSpc>
            </a:pPr>
            <a:r>
              <a:rPr lang="en-US" altLang="zh-CN" dirty="0" err="1" smtClean="0">
                <a:latin typeface="+mn-lt"/>
                <a:ea typeface="+mn-ea"/>
              </a:rPr>
              <a:t>个税</a:t>
            </a:r>
            <a:endParaRPr lang="en-US" altLang="zh-CN" dirty="0" err="1" smtClean="0">
              <a:latin typeface="+mn-lt"/>
              <a:ea typeface="+mn-ea"/>
            </a:endParaRPr>
          </a:p>
        </p:txBody>
      </p:sp>
      <p:sp>
        <p:nvSpPr>
          <p:cNvPr id="38930" name="TextBox 45"/>
          <p:cNvSpPr txBox="1">
            <a:spLocks noChangeArrowheads="1"/>
          </p:cNvSpPr>
          <p:nvPr>
            <p:custDataLst>
              <p:tags r:id="rId11"/>
            </p:custDataLst>
          </p:nvPr>
        </p:nvSpPr>
        <p:spPr bwMode="auto">
          <a:xfrm>
            <a:off x="4763088" y="3235576"/>
            <a:ext cx="744345" cy="8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a:lnSpc>
                <a:spcPct val="130000"/>
              </a:lnSpc>
            </a:pPr>
            <a:r>
              <a:rPr lang="en-US" altLang="zh-CN" dirty="0" err="1" smtClean="0">
                <a:latin typeface="+mn-lt"/>
                <a:ea typeface="+mn-ea"/>
              </a:rPr>
              <a:t>票据管理</a:t>
            </a:r>
            <a:endParaRPr lang="en-US" altLang="zh-CN" dirty="0" err="1" smtClean="0">
              <a:latin typeface="+mn-lt"/>
              <a:ea typeface="+mn-ea"/>
            </a:endParaRPr>
          </a:p>
        </p:txBody>
      </p:sp>
      <p:sp>
        <p:nvSpPr>
          <p:cNvPr id="38931" name="TextBox 46"/>
          <p:cNvSpPr txBox="1">
            <a:spLocks noChangeArrowheads="1"/>
          </p:cNvSpPr>
          <p:nvPr>
            <p:custDataLst>
              <p:tags r:id="rId12"/>
            </p:custDataLst>
          </p:nvPr>
        </p:nvSpPr>
        <p:spPr bwMode="auto">
          <a:xfrm>
            <a:off x="6651316" y="3235576"/>
            <a:ext cx="744345" cy="8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a:lnSpc>
                <a:spcPct val="130000"/>
              </a:lnSpc>
            </a:pPr>
            <a:r>
              <a:rPr lang="en-US" altLang="zh-CN" dirty="0" err="1" smtClean="0">
                <a:latin typeface="+mn-lt"/>
                <a:ea typeface="+mn-ea"/>
              </a:rPr>
              <a:t>采购业务</a:t>
            </a:r>
            <a:endParaRPr lang="en-US" altLang="zh-CN" dirty="0" err="1" smtClean="0">
              <a:latin typeface="+mn-lt"/>
              <a:ea typeface="+mn-ea"/>
            </a:endParaRPr>
          </a:p>
        </p:txBody>
      </p:sp>
      <p:sp>
        <p:nvSpPr>
          <p:cNvPr id="38932" name="TextBox 47"/>
          <p:cNvSpPr txBox="1">
            <a:spLocks noChangeArrowheads="1"/>
          </p:cNvSpPr>
          <p:nvPr>
            <p:custDataLst>
              <p:tags r:id="rId13"/>
            </p:custDataLst>
          </p:nvPr>
        </p:nvSpPr>
        <p:spPr bwMode="auto">
          <a:xfrm>
            <a:off x="7496002" y="3235576"/>
            <a:ext cx="744345" cy="8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a:lnSpc>
                <a:spcPct val="130000"/>
              </a:lnSpc>
            </a:pPr>
            <a:r>
              <a:rPr lang="en-US" altLang="zh-CN" dirty="0" err="1" smtClean="0">
                <a:latin typeface="+mn-lt"/>
                <a:ea typeface="+mn-ea"/>
              </a:rPr>
              <a:t>固定资产</a:t>
            </a:r>
            <a:endParaRPr lang="en-US" altLang="zh-CN" dirty="0" err="1" smtClean="0">
              <a:latin typeface="+mn-lt"/>
              <a:ea typeface="+mn-ea"/>
            </a:endParaRPr>
          </a:p>
        </p:txBody>
      </p:sp>
      <p:sp>
        <p:nvSpPr>
          <p:cNvPr id="38933" name="TextBox 48"/>
          <p:cNvSpPr txBox="1">
            <a:spLocks noChangeArrowheads="1"/>
          </p:cNvSpPr>
          <p:nvPr>
            <p:custDataLst>
              <p:tags r:id="rId14"/>
            </p:custDataLst>
          </p:nvPr>
        </p:nvSpPr>
        <p:spPr bwMode="auto">
          <a:xfrm>
            <a:off x="8296902" y="3235576"/>
            <a:ext cx="744345" cy="8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a:lnSpc>
                <a:spcPct val="130000"/>
              </a:lnSpc>
            </a:pPr>
            <a:r>
              <a:rPr lang="en-US" altLang="zh-CN" dirty="0" smtClean="0">
                <a:latin typeface="+mn-lt"/>
                <a:ea typeface="+mn-ea"/>
              </a:rPr>
              <a:t>借款</a:t>
            </a:r>
            <a:endParaRPr lang="en-US" altLang="zh-CN" dirty="0" smtClean="0">
              <a:latin typeface="+mn-lt"/>
              <a:ea typeface="+mn-ea"/>
            </a:endParaRPr>
          </a:p>
        </p:txBody>
      </p:sp>
      <p:sp>
        <p:nvSpPr>
          <p:cNvPr id="29" name="上弧形箭头 28"/>
          <p:cNvSpPr/>
          <p:nvPr>
            <p:custDataLst>
              <p:tags r:id="rId15"/>
            </p:custDataLst>
          </p:nvPr>
        </p:nvSpPr>
        <p:spPr>
          <a:xfrm>
            <a:off x="5925214" y="1629929"/>
            <a:ext cx="3103263" cy="1436536"/>
          </a:xfrm>
          <a:prstGeom prst="curvedDownArrow">
            <a:avLst/>
          </a:prstGeom>
          <a:solidFill>
            <a:srgbClr val="C5BE27"/>
          </a:solidFill>
          <a:ln w="25400" cap="flat" cmpd="sng" algn="ctr">
            <a:noFill/>
            <a:prstDash val="solid"/>
          </a:ln>
          <a:effectLst/>
        </p:spPr>
        <p:txBody>
          <a:bodyPr wrap="square" anchor="ctr">
            <a:normAutofit/>
          </a:bodyPr>
          <a:lstStyle/>
          <a:p>
            <a:pPr algn="ctr">
              <a:defRPr/>
            </a:pPr>
            <a:endParaRPr lang="zh-CN" altLang="en-US" sz="1350" kern="0">
              <a:solidFill>
                <a:sysClr val="windowText" lastClr="000000"/>
              </a:solidFill>
              <a:latin typeface="+mn-lt"/>
              <a:ea typeface="+mn-ea"/>
            </a:endParaRPr>
          </a:p>
        </p:txBody>
      </p:sp>
      <p:sp>
        <p:nvSpPr>
          <p:cNvPr id="42" name="TextBox 41"/>
          <p:cNvSpPr txBox="1"/>
          <p:nvPr>
            <p:custDataLst>
              <p:tags r:id="rId16"/>
            </p:custDataLst>
          </p:nvPr>
        </p:nvSpPr>
        <p:spPr>
          <a:xfrm>
            <a:off x="8302376" y="2606410"/>
            <a:ext cx="696911" cy="421869"/>
          </a:xfrm>
          <a:prstGeom prst="rect">
            <a:avLst/>
          </a:prstGeom>
          <a:noFill/>
        </p:spPr>
        <p:txBody>
          <a:bodyPr wrap="square" lIns="0" tIns="0" rIns="0" bIns="0" anchor="ctr">
            <a:normAutofit/>
          </a:bodyPr>
          <a:lstStyle/>
          <a:p>
            <a:pPr algn="ctr">
              <a:defRPr/>
            </a:pPr>
            <a:r>
              <a:rPr lang="en-US" altLang="zh-CN" sz="1600" kern="0" dirty="0">
                <a:solidFill>
                  <a:sysClr val="window" lastClr="FFFFFF"/>
                </a:solidFill>
                <a:latin typeface="+mn-lt"/>
                <a:ea typeface="+mn-ea"/>
              </a:rPr>
              <a:t>06</a:t>
            </a:r>
            <a:endParaRPr lang="zh-CN" altLang="en-US" sz="1600" kern="0" dirty="0">
              <a:solidFill>
                <a:sysClr val="window" lastClr="FFFFFF"/>
              </a:solidFill>
              <a:latin typeface="+mn-lt"/>
              <a:ea typeface="+mn-ea"/>
            </a:endParaRPr>
          </a:p>
        </p:txBody>
      </p:sp>
      <p:sp>
        <p:nvSpPr>
          <p:cNvPr id="30" name="上弧形箭头 29"/>
          <p:cNvSpPr/>
          <p:nvPr>
            <p:custDataLst>
              <p:tags r:id="rId17"/>
            </p:custDataLst>
          </p:nvPr>
        </p:nvSpPr>
        <p:spPr>
          <a:xfrm>
            <a:off x="5863186" y="1629929"/>
            <a:ext cx="2358918" cy="1436536"/>
          </a:xfrm>
          <a:prstGeom prst="curvedDownArrow">
            <a:avLst/>
          </a:prstGeom>
          <a:solidFill>
            <a:srgbClr val="76AA30"/>
          </a:solidFill>
          <a:ln w="25400" cap="flat" cmpd="sng" algn="ctr">
            <a:noFill/>
            <a:prstDash val="solid"/>
          </a:ln>
          <a:effectLst/>
        </p:spPr>
        <p:txBody>
          <a:bodyPr wrap="square" anchor="ctr">
            <a:normAutofit/>
          </a:bodyPr>
          <a:lstStyle/>
          <a:p>
            <a:pPr algn="ctr">
              <a:defRPr/>
            </a:pPr>
            <a:endParaRPr lang="zh-CN" altLang="en-US" sz="1350" kern="0">
              <a:solidFill>
                <a:sysClr val="windowText" lastClr="000000"/>
              </a:solidFill>
              <a:latin typeface="+mn-lt"/>
              <a:ea typeface="+mn-ea"/>
            </a:endParaRPr>
          </a:p>
        </p:txBody>
      </p:sp>
      <p:sp>
        <p:nvSpPr>
          <p:cNvPr id="41" name="TextBox 40"/>
          <p:cNvSpPr txBox="1"/>
          <p:nvPr>
            <p:custDataLst>
              <p:tags r:id="rId18"/>
            </p:custDataLst>
          </p:nvPr>
        </p:nvSpPr>
        <p:spPr>
          <a:xfrm>
            <a:off x="7486879" y="2606410"/>
            <a:ext cx="696911" cy="421869"/>
          </a:xfrm>
          <a:prstGeom prst="rect">
            <a:avLst/>
          </a:prstGeom>
          <a:noFill/>
        </p:spPr>
        <p:txBody>
          <a:bodyPr wrap="square" lIns="0" tIns="0" rIns="0" bIns="0" anchor="ctr">
            <a:normAutofit/>
          </a:bodyPr>
          <a:lstStyle/>
          <a:p>
            <a:pPr algn="ctr">
              <a:defRPr/>
            </a:pPr>
            <a:r>
              <a:rPr lang="en-US" altLang="zh-CN" sz="1600" kern="0" dirty="0">
                <a:solidFill>
                  <a:sysClr val="window" lastClr="FFFFFF"/>
                </a:solidFill>
                <a:latin typeface="+mn-lt"/>
                <a:ea typeface="+mn-ea"/>
              </a:rPr>
              <a:t>05</a:t>
            </a:r>
            <a:endParaRPr lang="zh-CN" altLang="en-US" sz="1600" kern="0" dirty="0">
              <a:solidFill>
                <a:sysClr val="window" lastClr="FFFFFF"/>
              </a:solidFill>
              <a:latin typeface="+mn-lt"/>
              <a:ea typeface="+mn-ea"/>
            </a:endParaRPr>
          </a:p>
        </p:txBody>
      </p:sp>
      <p:sp>
        <p:nvSpPr>
          <p:cNvPr id="31" name="上弧形箭头 30"/>
          <p:cNvSpPr/>
          <p:nvPr>
            <p:custDataLst>
              <p:tags r:id="rId19"/>
            </p:custDataLst>
          </p:nvPr>
        </p:nvSpPr>
        <p:spPr>
          <a:xfrm>
            <a:off x="5863186" y="1629929"/>
            <a:ext cx="1534300" cy="1436536"/>
          </a:xfrm>
          <a:prstGeom prst="curvedDownArrow">
            <a:avLst/>
          </a:prstGeom>
          <a:solidFill>
            <a:srgbClr val="C5BE27"/>
          </a:solidFill>
          <a:ln w="25400" cap="flat" cmpd="sng" algn="ctr">
            <a:noFill/>
            <a:prstDash val="solid"/>
          </a:ln>
          <a:effectLst/>
        </p:spPr>
        <p:txBody>
          <a:bodyPr wrap="square" anchor="ctr">
            <a:normAutofit/>
          </a:bodyPr>
          <a:lstStyle/>
          <a:p>
            <a:pPr algn="ctr">
              <a:defRPr/>
            </a:pPr>
            <a:endParaRPr lang="zh-CN" altLang="en-US" sz="1350" kern="0">
              <a:solidFill>
                <a:sysClr val="windowText" lastClr="000000"/>
              </a:solidFill>
              <a:latin typeface="+mn-lt"/>
              <a:ea typeface="+mn-ea"/>
            </a:endParaRPr>
          </a:p>
        </p:txBody>
      </p:sp>
      <p:sp>
        <p:nvSpPr>
          <p:cNvPr id="40" name="TextBox 39"/>
          <p:cNvSpPr txBox="1"/>
          <p:nvPr>
            <p:custDataLst>
              <p:tags r:id="rId20"/>
            </p:custDataLst>
          </p:nvPr>
        </p:nvSpPr>
        <p:spPr>
          <a:xfrm>
            <a:off x="6684154" y="2606410"/>
            <a:ext cx="696911" cy="421869"/>
          </a:xfrm>
          <a:prstGeom prst="rect">
            <a:avLst/>
          </a:prstGeom>
          <a:noFill/>
        </p:spPr>
        <p:txBody>
          <a:bodyPr wrap="square" lIns="0" tIns="0" rIns="0" bIns="0" anchor="ctr">
            <a:normAutofit/>
          </a:bodyPr>
          <a:lstStyle/>
          <a:p>
            <a:pPr algn="ctr">
              <a:defRPr/>
            </a:pPr>
            <a:r>
              <a:rPr lang="en-US" altLang="zh-CN" sz="1600" kern="0" dirty="0">
                <a:solidFill>
                  <a:sysClr val="window" lastClr="FFFFFF"/>
                </a:solidFill>
                <a:latin typeface="+mn-lt"/>
                <a:ea typeface="+mn-ea"/>
              </a:rPr>
              <a:t>04</a:t>
            </a:r>
            <a:endParaRPr lang="zh-CN" altLang="en-US" sz="1600" kern="0" dirty="0">
              <a:solidFill>
                <a:sysClr val="window" lastClr="FFFFFF"/>
              </a:solidFill>
              <a:latin typeface="+mn-lt"/>
              <a:ea typeface="+mn-ea"/>
            </a:endParaRPr>
          </a:p>
        </p:txBody>
      </p:sp>
      <p:sp>
        <p:nvSpPr>
          <p:cNvPr id="32" name="文本框 31"/>
          <p:cNvSpPr txBox="1"/>
          <p:nvPr>
            <p:custDataLst>
              <p:tags r:id="rId21"/>
            </p:custDataLst>
          </p:nvPr>
        </p:nvSpPr>
        <p:spPr>
          <a:xfrm>
            <a:off x="642280" y="384065"/>
            <a:ext cx="8265844" cy="837626"/>
          </a:xfrm>
          <a:prstGeom prst="rect">
            <a:avLst/>
          </a:prstGeom>
        </p:spPr>
        <p:txBody>
          <a:bodyPr vert="horz" lIns="91440" tIns="45720" rIns="91440" bIns="45720" rtlCol="0" anchor="b">
            <a:normAutofit fontScale="70000"/>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二、报账过程中存在的突出问题及防范措施</a:t>
            </a:r>
            <a:br>
              <a:rPr lang="en-US" altLang="zh-CN" sz="3600" dirty="0">
                <a:latin typeface="+mj-lt"/>
                <a:ea typeface="+mj-ea"/>
              </a:rPr>
            </a:br>
            <a:endParaRPr lang="en-US" altLang="zh-CN" sz="3600" dirty="0">
              <a:latin typeface="+mj-lt"/>
              <a:ea typeface="+mj-ea"/>
            </a:endParaRPr>
          </a:p>
        </p:txBody>
      </p:sp>
    </p:spTree>
    <p:custDataLst>
      <p:tags r:id="rId2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TextBox 31"/>
          <p:cNvSpPr txBox="1">
            <a:spLocks noChangeArrowheads="1"/>
          </p:cNvSpPr>
          <p:nvPr>
            <p:custDataLst>
              <p:tags r:id="rId1"/>
            </p:custDataLst>
          </p:nvPr>
        </p:nvSpPr>
        <p:spPr bwMode="auto">
          <a:xfrm>
            <a:off x="2044700" y="3900488"/>
            <a:ext cx="14430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40000"/>
              </a:lnSpc>
              <a:spcBef>
                <a:spcPct val="0"/>
              </a:spcBef>
              <a:buFont typeface="Arial" charset="0"/>
              <a:buChar char="•"/>
            </a:pPr>
            <a:r>
              <a:rPr lang="da-DK" altLang="zh-CN" dirty="0" smtClean="0">
                <a:latin typeface="+mn-lt"/>
                <a:ea typeface="+mn-ea"/>
              </a:rPr>
              <a:t>发放依据</a:t>
            </a:r>
            <a:endParaRPr lang="da-DK" altLang="zh-CN" dirty="0" smtClean="0">
              <a:latin typeface="+mn-lt"/>
              <a:ea typeface="+mn-ea"/>
            </a:endParaRPr>
          </a:p>
        </p:txBody>
      </p:sp>
      <p:sp>
        <p:nvSpPr>
          <p:cNvPr id="18448" name="TextBox 31"/>
          <p:cNvSpPr txBox="1">
            <a:spLocks noChangeArrowheads="1"/>
          </p:cNvSpPr>
          <p:nvPr>
            <p:custDataLst>
              <p:tags r:id="rId2"/>
            </p:custDataLst>
          </p:nvPr>
        </p:nvSpPr>
        <p:spPr bwMode="auto">
          <a:xfrm>
            <a:off x="3794125" y="3900488"/>
            <a:ext cx="14430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40000"/>
              </a:lnSpc>
              <a:spcBef>
                <a:spcPct val="0"/>
              </a:spcBef>
              <a:buFont typeface="Arial" charset="0"/>
              <a:buChar char="•"/>
            </a:pPr>
            <a:r>
              <a:rPr lang="da-DK" altLang="zh-CN" dirty="0" smtClean="0">
                <a:latin typeface="+mn-lt"/>
                <a:ea typeface="+mn-ea"/>
              </a:rPr>
              <a:t>发放时间</a:t>
            </a:r>
            <a:endParaRPr lang="da-DK" altLang="zh-CN" dirty="0" smtClean="0">
              <a:latin typeface="+mn-lt"/>
              <a:ea typeface="+mn-ea"/>
            </a:endParaRPr>
          </a:p>
        </p:txBody>
      </p:sp>
      <p:sp>
        <p:nvSpPr>
          <p:cNvPr id="18449" name="TextBox 31"/>
          <p:cNvSpPr txBox="1">
            <a:spLocks noChangeArrowheads="1"/>
          </p:cNvSpPr>
          <p:nvPr>
            <p:custDataLst>
              <p:tags r:id="rId3"/>
            </p:custDataLst>
          </p:nvPr>
        </p:nvSpPr>
        <p:spPr bwMode="auto">
          <a:xfrm>
            <a:off x="5484814" y="3900489"/>
            <a:ext cx="14446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40000"/>
              </a:lnSpc>
              <a:spcBef>
                <a:spcPct val="0"/>
              </a:spcBef>
              <a:buFont typeface="Arial" charset="0"/>
              <a:buChar char="•"/>
            </a:pPr>
            <a:r>
              <a:rPr lang="da-DK" altLang="zh-CN" dirty="0" smtClean="0">
                <a:latin typeface="+mn-lt"/>
                <a:ea typeface="+mn-ea"/>
              </a:rPr>
              <a:t>审批手续及时间</a:t>
            </a:r>
            <a:endParaRPr lang="da-DK" altLang="zh-CN" dirty="0" smtClean="0">
              <a:latin typeface="+mn-lt"/>
              <a:ea typeface="+mn-ea"/>
            </a:endParaRPr>
          </a:p>
        </p:txBody>
      </p:sp>
      <p:sp>
        <p:nvSpPr>
          <p:cNvPr id="18454" name="TextBox 31"/>
          <p:cNvSpPr txBox="1">
            <a:spLocks noChangeArrowheads="1"/>
          </p:cNvSpPr>
          <p:nvPr>
            <p:custDataLst>
              <p:tags r:id="rId4"/>
            </p:custDataLst>
          </p:nvPr>
        </p:nvSpPr>
        <p:spPr bwMode="auto">
          <a:xfrm>
            <a:off x="7153275" y="3900488"/>
            <a:ext cx="14430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40000"/>
              </a:lnSpc>
              <a:spcBef>
                <a:spcPct val="0"/>
              </a:spcBef>
              <a:buFont typeface="Arial" charset="0"/>
              <a:buChar char="•"/>
            </a:pPr>
            <a:r>
              <a:rPr lang="da-DK" altLang="zh-CN" dirty="0" smtClean="0">
                <a:latin typeface="+mn-lt"/>
                <a:ea typeface="+mn-ea"/>
              </a:rPr>
              <a:t>相关人员签字</a:t>
            </a:r>
            <a:endParaRPr lang="da-DK" altLang="zh-CN" dirty="0" smtClean="0">
              <a:latin typeface="+mn-lt"/>
              <a:ea typeface="+mn-ea"/>
            </a:endParaRPr>
          </a:p>
        </p:txBody>
      </p:sp>
      <p:sp>
        <p:nvSpPr>
          <p:cNvPr id="11" name="椭圆 1"/>
          <p:cNvSpPr/>
          <p:nvPr>
            <p:custDataLst>
              <p:tags r:id="rId5"/>
            </p:custDataLst>
          </p:nvPr>
        </p:nvSpPr>
        <p:spPr>
          <a:xfrm>
            <a:off x="1953986"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12" name="椭圆 11"/>
          <p:cNvSpPr/>
          <p:nvPr>
            <p:custDataLst>
              <p:tags r:id="rId6"/>
            </p:custDataLst>
          </p:nvPr>
        </p:nvSpPr>
        <p:spPr bwMode="auto">
          <a:xfrm>
            <a:off x="2402676" y="2580355"/>
            <a:ext cx="823096" cy="823097"/>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dirty="0">
                <a:solidFill>
                  <a:sysClr val="window" lastClr="FFFFFF"/>
                </a:solidFill>
                <a:latin typeface="+mn-lt"/>
                <a:ea typeface="+mn-ea"/>
              </a:rPr>
              <a:t>A</a:t>
            </a:r>
            <a:endParaRPr lang="zh-CN" altLang="en-US" sz="2800" kern="0" dirty="0">
              <a:solidFill>
                <a:sysClr val="window" lastClr="FFFFFF"/>
              </a:solidFill>
              <a:latin typeface="+mn-lt"/>
              <a:ea typeface="+mn-ea"/>
            </a:endParaRPr>
          </a:p>
        </p:txBody>
      </p:sp>
      <p:sp>
        <p:nvSpPr>
          <p:cNvPr id="13" name="椭圆 1"/>
          <p:cNvSpPr/>
          <p:nvPr>
            <p:custDataLst>
              <p:tags r:id="rId7"/>
            </p:custDataLst>
          </p:nvPr>
        </p:nvSpPr>
        <p:spPr>
          <a:xfrm>
            <a:off x="3669506"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C5BE27"/>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14" name="椭圆 13"/>
          <p:cNvSpPr/>
          <p:nvPr>
            <p:custDataLst>
              <p:tags r:id="rId8"/>
            </p:custDataLst>
          </p:nvPr>
        </p:nvSpPr>
        <p:spPr bwMode="auto">
          <a:xfrm>
            <a:off x="4118195" y="2580355"/>
            <a:ext cx="823096" cy="823097"/>
          </a:xfrm>
          <a:prstGeom prst="ellipse">
            <a:avLst/>
          </a:prstGeom>
          <a:solidFill>
            <a:srgbClr val="C5BE27"/>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dirty="0">
                <a:solidFill>
                  <a:sysClr val="window" lastClr="FFFFFF"/>
                </a:solidFill>
                <a:latin typeface="+mn-lt"/>
                <a:ea typeface="+mn-ea"/>
              </a:rPr>
              <a:t>B</a:t>
            </a:r>
            <a:endParaRPr lang="zh-CN" altLang="en-US" sz="2800" kern="0" dirty="0">
              <a:solidFill>
                <a:sysClr val="window" lastClr="FFFFFF"/>
              </a:solidFill>
              <a:latin typeface="+mn-lt"/>
              <a:ea typeface="+mn-ea"/>
            </a:endParaRPr>
          </a:p>
        </p:txBody>
      </p:sp>
      <p:sp>
        <p:nvSpPr>
          <p:cNvPr id="15" name="椭圆 1"/>
          <p:cNvSpPr/>
          <p:nvPr>
            <p:custDataLst>
              <p:tags r:id="rId9"/>
            </p:custDataLst>
          </p:nvPr>
        </p:nvSpPr>
        <p:spPr>
          <a:xfrm>
            <a:off x="5385023"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49" name="椭圆 48"/>
          <p:cNvSpPr/>
          <p:nvPr>
            <p:custDataLst>
              <p:tags r:id="rId10"/>
            </p:custDataLst>
          </p:nvPr>
        </p:nvSpPr>
        <p:spPr bwMode="auto">
          <a:xfrm>
            <a:off x="5833713" y="2580355"/>
            <a:ext cx="823096" cy="823097"/>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dirty="0">
                <a:solidFill>
                  <a:sysClr val="window" lastClr="FFFFFF"/>
                </a:solidFill>
                <a:latin typeface="+mn-lt"/>
                <a:ea typeface="+mn-ea"/>
              </a:rPr>
              <a:t>C</a:t>
            </a:r>
            <a:endParaRPr lang="zh-CN" altLang="en-US" sz="2800" kern="0" dirty="0">
              <a:solidFill>
                <a:sysClr val="window" lastClr="FFFFFF"/>
              </a:solidFill>
              <a:latin typeface="+mn-lt"/>
              <a:ea typeface="+mn-ea"/>
            </a:endParaRPr>
          </a:p>
        </p:txBody>
      </p:sp>
      <p:sp>
        <p:nvSpPr>
          <p:cNvPr id="18" name="椭圆 1"/>
          <p:cNvSpPr/>
          <p:nvPr>
            <p:custDataLst>
              <p:tags r:id="rId11"/>
            </p:custDataLst>
          </p:nvPr>
        </p:nvSpPr>
        <p:spPr>
          <a:xfrm>
            <a:off x="7029743"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C5BE27"/>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19" name="椭圆 18"/>
          <p:cNvSpPr/>
          <p:nvPr>
            <p:custDataLst>
              <p:tags r:id="rId12"/>
            </p:custDataLst>
          </p:nvPr>
        </p:nvSpPr>
        <p:spPr bwMode="auto">
          <a:xfrm>
            <a:off x="7478432" y="2580355"/>
            <a:ext cx="823096" cy="823097"/>
          </a:xfrm>
          <a:prstGeom prst="ellipse">
            <a:avLst/>
          </a:prstGeom>
          <a:solidFill>
            <a:srgbClr val="C5BE27"/>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a:solidFill>
                  <a:sysClr val="window" lastClr="FFFFFF"/>
                </a:solidFill>
                <a:latin typeface="+mn-lt"/>
                <a:ea typeface="+mn-ea"/>
              </a:rPr>
              <a:t>D</a:t>
            </a:r>
            <a:endParaRPr lang="zh-CN" altLang="en-US" sz="2800" kern="0" dirty="0">
              <a:solidFill>
                <a:sysClr val="window" lastClr="FFFFFF"/>
              </a:solidFill>
              <a:latin typeface="+mn-lt"/>
              <a:ea typeface="+mn-ea"/>
            </a:endParaRPr>
          </a:p>
        </p:txBody>
      </p:sp>
      <p:sp>
        <p:nvSpPr>
          <p:cNvPr id="16" name="椭圆 1"/>
          <p:cNvSpPr/>
          <p:nvPr>
            <p:custDataLst>
              <p:tags r:id="rId13"/>
            </p:custDataLst>
          </p:nvPr>
        </p:nvSpPr>
        <p:spPr>
          <a:xfrm>
            <a:off x="8721529"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17" name="椭圆 16"/>
          <p:cNvSpPr/>
          <p:nvPr>
            <p:custDataLst>
              <p:tags r:id="rId14"/>
            </p:custDataLst>
          </p:nvPr>
        </p:nvSpPr>
        <p:spPr bwMode="auto">
          <a:xfrm>
            <a:off x="9170219" y="2580355"/>
            <a:ext cx="823096" cy="823097"/>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a:solidFill>
                  <a:sysClr val="window" lastClr="FFFFFF"/>
                </a:solidFill>
                <a:latin typeface="+mn-lt"/>
                <a:ea typeface="+mn-ea"/>
              </a:rPr>
              <a:t>E</a:t>
            </a:r>
            <a:endParaRPr lang="zh-CN" altLang="en-US" sz="2800" kern="0" dirty="0">
              <a:solidFill>
                <a:sysClr val="window" lastClr="FFFFFF"/>
              </a:solidFill>
              <a:latin typeface="+mn-lt"/>
              <a:ea typeface="+mn-ea"/>
            </a:endParaRPr>
          </a:p>
        </p:txBody>
      </p:sp>
      <p:sp>
        <p:nvSpPr>
          <p:cNvPr id="18459" name="TextBox 31"/>
          <p:cNvSpPr txBox="1">
            <a:spLocks noChangeArrowheads="1"/>
          </p:cNvSpPr>
          <p:nvPr>
            <p:custDataLst>
              <p:tags r:id="rId15"/>
            </p:custDataLst>
          </p:nvPr>
        </p:nvSpPr>
        <p:spPr bwMode="auto">
          <a:xfrm>
            <a:off x="8821739" y="3900489"/>
            <a:ext cx="14430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marL="457200" lvl="0" indent="-457200" algn="ctr" eaLnBrk="1" hangingPunct="1">
              <a:lnSpc>
                <a:spcPct val="140000"/>
              </a:lnSpc>
              <a:spcBef>
                <a:spcPct val="0"/>
              </a:spcBef>
              <a:buFont typeface="Arial" charset="0"/>
              <a:buChar char="•"/>
            </a:pPr>
            <a:r>
              <a:rPr lang="da-DK" altLang="zh-CN" dirty="0" smtClean="0">
                <a:latin typeface="+mn-lt"/>
                <a:ea typeface="+mn-ea"/>
              </a:rPr>
              <a:t>发放金额（个税）</a:t>
            </a:r>
            <a:endParaRPr lang="da-DK" altLang="zh-CN" dirty="0" smtClean="0">
              <a:latin typeface="+mn-lt"/>
              <a:ea typeface="+mn-ea"/>
            </a:endParaRPr>
          </a:p>
        </p:txBody>
      </p:sp>
      <p:sp>
        <p:nvSpPr>
          <p:cNvPr id="24" name="文本框 23"/>
          <p:cNvSpPr txBox="1"/>
          <p:nvPr>
            <p:custDataLst>
              <p:tags r:id="rId16"/>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pPr lvl="0" algn="l">
              <a:lnSpc>
                <a:spcPct val="90000"/>
              </a:lnSpc>
            </a:pPr>
            <a:r>
              <a:rPr lang="en-US" altLang="zh-CN" sz="3600" dirty="0">
                <a:latin typeface="+mj-lt"/>
                <a:ea typeface="+mj-ea"/>
              </a:rPr>
              <a:t>各类补助发放</a:t>
            </a:r>
            <a:endParaRPr lang="en-US" altLang="zh-CN" sz="3600" dirty="0">
              <a:latin typeface="+mj-lt"/>
              <a:ea typeface="+mj-ea"/>
            </a:endParaRPr>
          </a:p>
        </p:txBody>
      </p:sp>
    </p:spTree>
    <p:custDataLst>
      <p:tags r:id="rId1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圆角矩形 27"/>
          <p:cNvSpPr/>
          <p:nvPr>
            <p:custDataLst>
              <p:tags r:id="rId1"/>
            </p:custDataLst>
          </p:nvPr>
        </p:nvSpPr>
        <p:spPr>
          <a:xfrm>
            <a:off x="2438400" y="3884614"/>
            <a:ext cx="7251700" cy="79375"/>
          </a:xfrm>
          <a:prstGeom prst="roundRect">
            <a:avLst>
              <a:gd name="adj" fmla="val 50000"/>
            </a:avLst>
          </a:prstGeom>
          <a:solidFill>
            <a:sysClr val="window" lastClr="FFFFFF">
              <a:lumMod val="85000"/>
            </a:sysClr>
          </a:solidFill>
          <a:ln>
            <a:noFill/>
          </a:ln>
          <a:effectLst/>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2" name="下箭头 21"/>
          <p:cNvSpPr/>
          <p:nvPr>
            <p:custDataLst>
              <p:tags r:id="rId2"/>
            </p:custDataLst>
          </p:nvPr>
        </p:nvSpPr>
        <p:spPr>
          <a:xfrm>
            <a:off x="3341688"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4" name="椭圆 23"/>
          <p:cNvSpPr/>
          <p:nvPr>
            <p:custDataLst>
              <p:tags r:id="rId3"/>
            </p:custDataLst>
          </p:nvPr>
        </p:nvSpPr>
        <p:spPr>
          <a:xfrm>
            <a:off x="3413293"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dirty="0" smtClean="0">
                <a:solidFill>
                  <a:srgbClr val="76AA30"/>
                </a:solidFill>
              </a:rPr>
              <a:t>01</a:t>
            </a:r>
            <a:endParaRPr lang="zh-CN" altLang="en-US" b="1" dirty="0">
              <a:solidFill>
                <a:srgbClr val="76AA30"/>
              </a:solidFill>
            </a:endParaRPr>
          </a:p>
        </p:txBody>
      </p:sp>
      <p:sp>
        <p:nvSpPr>
          <p:cNvPr id="29" name="椭圆 28"/>
          <p:cNvSpPr/>
          <p:nvPr>
            <p:custDataLst>
              <p:tags r:id="rId4"/>
            </p:custDataLst>
          </p:nvPr>
        </p:nvSpPr>
        <p:spPr>
          <a:xfrm>
            <a:off x="3738563"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1" name="下箭头 30"/>
          <p:cNvSpPr/>
          <p:nvPr>
            <p:custDataLst>
              <p:tags r:id="rId5"/>
            </p:custDataLst>
          </p:nvPr>
        </p:nvSpPr>
        <p:spPr>
          <a:xfrm>
            <a:off x="4878388"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2" name="椭圆 31"/>
          <p:cNvSpPr/>
          <p:nvPr>
            <p:custDataLst>
              <p:tags r:id="rId6"/>
            </p:custDataLst>
          </p:nvPr>
        </p:nvSpPr>
        <p:spPr>
          <a:xfrm>
            <a:off x="4949554"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02</a:t>
            </a:r>
            <a:endParaRPr lang="zh-CN" altLang="en-US" b="1" dirty="0">
              <a:solidFill>
                <a:srgbClr val="C5BE27">
                  <a:lumMod val="75000"/>
                </a:srgbClr>
              </a:solidFill>
            </a:endParaRPr>
          </a:p>
        </p:txBody>
      </p:sp>
      <p:sp>
        <p:nvSpPr>
          <p:cNvPr id="33" name="椭圆 32"/>
          <p:cNvSpPr/>
          <p:nvPr>
            <p:custDataLst>
              <p:tags r:id="rId7"/>
            </p:custDataLst>
          </p:nvPr>
        </p:nvSpPr>
        <p:spPr>
          <a:xfrm>
            <a:off x="5275263" y="3859214"/>
            <a:ext cx="128587"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4" name="下箭头 33"/>
          <p:cNvSpPr/>
          <p:nvPr>
            <p:custDataLst>
              <p:tags r:id="rId8"/>
            </p:custDataLst>
          </p:nvPr>
        </p:nvSpPr>
        <p:spPr>
          <a:xfrm>
            <a:off x="6415088"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6" name="椭圆 35"/>
          <p:cNvSpPr/>
          <p:nvPr>
            <p:custDataLst>
              <p:tags r:id="rId9"/>
            </p:custDataLst>
          </p:nvPr>
        </p:nvSpPr>
        <p:spPr>
          <a:xfrm>
            <a:off x="6485815"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03</a:t>
            </a:r>
            <a:endParaRPr lang="zh-CN" altLang="en-US" b="1" dirty="0">
              <a:solidFill>
                <a:srgbClr val="76AA30"/>
              </a:solidFill>
            </a:endParaRPr>
          </a:p>
        </p:txBody>
      </p:sp>
      <p:sp>
        <p:nvSpPr>
          <p:cNvPr id="38" name="椭圆 37"/>
          <p:cNvSpPr/>
          <p:nvPr>
            <p:custDataLst>
              <p:tags r:id="rId10"/>
            </p:custDataLst>
          </p:nvPr>
        </p:nvSpPr>
        <p:spPr>
          <a:xfrm>
            <a:off x="6810375" y="3859214"/>
            <a:ext cx="128588"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0738" name="TextBox 39"/>
          <p:cNvSpPr txBox="1">
            <a:spLocks noChangeArrowheads="1"/>
          </p:cNvSpPr>
          <p:nvPr>
            <p:custDataLst>
              <p:tags r:id="rId11"/>
            </p:custDataLst>
          </p:nvPr>
        </p:nvSpPr>
        <p:spPr bwMode="auto">
          <a:xfrm>
            <a:off x="3098801" y="4229101"/>
            <a:ext cx="1408113" cy="209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工资薪金所得</a:t>
            </a:r>
            <a:endParaRPr lang="da-DK" altLang="zh-CN" dirty="0" err="1" smtClean="0">
              <a:latin typeface="+mn-lt"/>
              <a:ea typeface="+mn-ea"/>
            </a:endParaRPr>
          </a:p>
        </p:txBody>
      </p:sp>
      <p:sp>
        <p:nvSpPr>
          <p:cNvPr id="20" name="下箭头 19"/>
          <p:cNvSpPr/>
          <p:nvPr>
            <p:custDataLst>
              <p:tags r:id="rId12"/>
            </p:custDataLst>
          </p:nvPr>
        </p:nvSpPr>
        <p:spPr>
          <a:xfrm>
            <a:off x="7951788" y="2481264"/>
            <a:ext cx="919162"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1" name="椭圆 20"/>
          <p:cNvSpPr/>
          <p:nvPr>
            <p:custDataLst>
              <p:tags r:id="rId13"/>
            </p:custDataLst>
          </p:nvPr>
        </p:nvSpPr>
        <p:spPr>
          <a:xfrm>
            <a:off x="8022076"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04</a:t>
            </a:r>
            <a:endParaRPr lang="zh-CN" altLang="en-US" b="1" dirty="0">
              <a:solidFill>
                <a:srgbClr val="C5BE27">
                  <a:lumMod val="75000"/>
                </a:srgbClr>
              </a:solidFill>
            </a:endParaRPr>
          </a:p>
        </p:txBody>
      </p:sp>
      <p:sp>
        <p:nvSpPr>
          <p:cNvPr id="23" name="椭圆 22"/>
          <p:cNvSpPr/>
          <p:nvPr>
            <p:custDataLst>
              <p:tags r:id="rId14"/>
            </p:custDataLst>
          </p:nvPr>
        </p:nvSpPr>
        <p:spPr>
          <a:xfrm>
            <a:off x="8347075" y="3859214"/>
            <a:ext cx="128588"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0744" name="TextBox 39"/>
          <p:cNvSpPr txBox="1">
            <a:spLocks noChangeArrowheads="1"/>
          </p:cNvSpPr>
          <p:nvPr>
            <p:custDataLst>
              <p:tags r:id="rId15"/>
            </p:custDataLst>
          </p:nvPr>
        </p:nvSpPr>
        <p:spPr bwMode="auto">
          <a:xfrm>
            <a:off x="4635501" y="4229101"/>
            <a:ext cx="1406525" cy="209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应纳个人所得税税额=应纳税所得额×适用税率-速算扣除数</a:t>
            </a:r>
            <a:endParaRPr lang="da-DK" altLang="zh-CN" dirty="0" err="1" smtClean="0">
              <a:latin typeface="+mn-lt"/>
              <a:ea typeface="+mn-ea"/>
            </a:endParaRPr>
          </a:p>
        </p:txBody>
      </p:sp>
      <p:sp>
        <p:nvSpPr>
          <p:cNvPr id="30745" name="TextBox 39"/>
          <p:cNvSpPr txBox="1">
            <a:spLocks noChangeArrowheads="1"/>
          </p:cNvSpPr>
          <p:nvPr>
            <p:custDataLst>
              <p:tags r:id="rId16"/>
            </p:custDataLst>
          </p:nvPr>
        </p:nvSpPr>
        <p:spPr bwMode="auto">
          <a:xfrm>
            <a:off x="6171407" y="4193189"/>
            <a:ext cx="1406525" cy="213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0000" lnSpcReduction="10000"/>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　　扣除标准3500元/月(2011年9月1日起正式执行)(工资、薪金所得适用)</a:t>
            </a:r>
            <a:endParaRPr lang="da-DK" altLang="zh-CN" dirty="0" err="1" smtClean="0">
              <a:latin typeface="+mn-lt"/>
              <a:ea typeface="+mn-ea"/>
            </a:endParaRPr>
          </a:p>
        </p:txBody>
      </p:sp>
      <p:sp>
        <p:nvSpPr>
          <p:cNvPr id="30746" name="TextBox 39"/>
          <p:cNvSpPr txBox="1">
            <a:spLocks noChangeArrowheads="1"/>
          </p:cNvSpPr>
          <p:nvPr>
            <p:custDataLst>
              <p:tags r:id="rId17"/>
            </p:custDataLst>
          </p:nvPr>
        </p:nvSpPr>
        <p:spPr bwMode="auto">
          <a:xfrm>
            <a:off x="7707313" y="4229101"/>
            <a:ext cx="1408112" cy="209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　　个税免征额3500元(工资薪金所得适用)</a:t>
            </a:r>
            <a:endParaRPr lang="da-DK" altLang="zh-CN" dirty="0" err="1" smtClean="0">
              <a:latin typeface="+mn-lt"/>
              <a:ea typeface="+mn-ea"/>
            </a:endParaRPr>
          </a:p>
        </p:txBody>
      </p:sp>
      <p:sp>
        <p:nvSpPr>
          <p:cNvPr id="26" name="文本框 25"/>
          <p:cNvSpPr txBox="1"/>
          <p:nvPr>
            <p:custDataLst>
              <p:tags r:id="rId18"/>
            </p:custDataLst>
          </p:nvPr>
        </p:nvSpPr>
        <p:spPr>
          <a:xfrm>
            <a:off x="642280" y="384065"/>
            <a:ext cx="8265844" cy="837626"/>
          </a:xfrm>
          <a:prstGeom prst="rect">
            <a:avLst/>
          </a:prstGeom>
        </p:spPr>
        <p:txBody>
          <a:bodyPr vert="horz" lIns="91440" tIns="45720" rIns="91440" bIns="45720" rtlCol="0" anchor="b">
            <a:normAutofit fontScale="90000"/>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个税：工资薪金所得与劳务报酬所得计税</a:t>
            </a:r>
            <a:endParaRPr lang="en-US" altLang="zh-CN" sz="3600" dirty="0">
              <a:latin typeface="+mj-lt"/>
              <a:ea typeface="+mj-ea"/>
            </a:endParaRPr>
          </a:p>
        </p:txBody>
      </p:sp>
    </p:spTree>
    <p:custDataLst>
      <p:tags r:id="rId1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latin typeface="仿宋_GB2312" charset="0"/>
                <a:ea typeface="仿宋_GB2312" charset="0"/>
                <a:cs typeface="仿宋_GB2312" charset="0"/>
                <a:sym typeface="+mn-ea"/>
              </a:rPr>
              <a:t>应纳个人所得税税额</a:t>
            </a:r>
            <a:r>
              <a:rPr lang="en-US" altLang="zh-CN" sz="2800">
                <a:latin typeface="仿宋_GB2312" charset="0"/>
                <a:ea typeface="仿宋_GB2312" charset="0"/>
                <a:cs typeface="仿宋_GB2312" charset="0"/>
                <a:sym typeface="+mn-ea"/>
              </a:rPr>
              <a:t>=</a:t>
            </a:r>
            <a:r>
              <a:rPr lang="zh-CN" altLang="en-US" sz="2800">
                <a:latin typeface="仿宋_GB2312" charset="0"/>
                <a:ea typeface="仿宋_GB2312" charset="0"/>
                <a:cs typeface="仿宋_GB2312" charset="0"/>
                <a:sym typeface="+mn-ea"/>
              </a:rPr>
              <a:t>应纳税所得额</a:t>
            </a:r>
            <a:r>
              <a:rPr lang="en-US" altLang="zh-CN" sz="2800">
                <a:latin typeface="仿宋_GB2312" charset="0"/>
                <a:ea typeface="仿宋_GB2312" charset="0"/>
                <a:cs typeface="仿宋_GB2312" charset="0"/>
                <a:sym typeface="+mn-ea"/>
              </a:rPr>
              <a:t>×</a:t>
            </a:r>
            <a:r>
              <a:rPr lang="zh-CN" altLang="en-US" sz="2800">
                <a:latin typeface="仿宋_GB2312" charset="0"/>
                <a:ea typeface="仿宋_GB2312" charset="0"/>
                <a:cs typeface="仿宋_GB2312" charset="0"/>
                <a:sym typeface="+mn-ea"/>
              </a:rPr>
              <a:t>适用税率</a:t>
            </a:r>
            <a:r>
              <a:rPr lang="en-US" altLang="zh-CN" sz="2800">
                <a:latin typeface="仿宋_GB2312" charset="0"/>
                <a:ea typeface="仿宋_GB2312" charset="0"/>
                <a:cs typeface="仿宋_GB2312" charset="0"/>
                <a:sym typeface="+mn-ea"/>
              </a:rPr>
              <a:t>-</a:t>
            </a:r>
            <a:r>
              <a:rPr lang="zh-CN" altLang="en-US" sz="2800">
                <a:latin typeface="仿宋_GB2312" charset="0"/>
                <a:ea typeface="仿宋_GB2312" charset="0"/>
                <a:cs typeface="仿宋_GB2312" charset="0"/>
                <a:sym typeface="+mn-ea"/>
              </a:rPr>
              <a:t>速算扣除数</a:t>
            </a:r>
            <a:endParaRPr lang="zh-CN" altLang="en-US" sz="2800">
              <a:noFill/>
            </a:endParaRPr>
          </a:p>
        </p:txBody>
      </p:sp>
      <p:sp>
        <p:nvSpPr>
          <p:cNvPr id="3" name="内容占位符 2"/>
          <p:cNvSpPr>
            <a:spLocks noGrp="1"/>
          </p:cNvSpPr>
          <p:nvPr>
            <p:ph idx="1"/>
          </p:nvPr>
        </p:nvSpPr>
        <p:spPr/>
        <p:txBody>
          <a:bodyPr/>
          <a:p>
            <a:pPr marL="0" indent="0">
              <a:buNone/>
            </a:pPr>
            <a:endParaRPr lang="en-US" altLang="zh-CN">
              <a:noFill/>
            </a:endParaRPr>
          </a:p>
        </p:txBody>
      </p:sp>
      <p:graphicFrame>
        <p:nvGraphicFramePr>
          <p:cNvPr id="4" name="表格 3"/>
          <p:cNvGraphicFramePr/>
          <p:nvPr/>
        </p:nvGraphicFramePr>
        <p:xfrm>
          <a:off x="2132965" y="1826260"/>
          <a:ext cx="7952105" cy="4351020"/>
        </p:xfrm>
        <a:graphic>
          <a:graphicData uri="http://schemas.openxmlformats.org/drawingml/2006/table">
            <a:tbl>
              <a:tblPr firstRow="1" bandRow="1">
                <a:tableStyleId>{5940675A-B579-460E-94D1-54222C63F5DA}</a:tableStyleId>
              </a:tblPr>
              <a:tblGrid>
                <a:gridCol w="924560"/>
                <a:gridCol w="4121150"/>
                <a:gridCol w="1572260"/>
                <a:gridCol w="1334135"/>
              </a:tblGrid>
              <a:tr h="936625">
                <a:tc>
                  <a:txBody>
                    <a:bodyPr/>
                    <a:p>
                      <a:pPr marL="0" indent="0" algn="l">
                        <a:buNone/>
                      </a:pP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全月应纳税所得额</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税率</a:t>
                      </a:r>
                      <a:r>
                        <a:rPr lang="en-US" altLang="zh-CN" sz="1800" b="0" u="none">
                          <a:latin typeface="仿宋_GB2312" charset="0"/>
                          <a:ea typeface="仿宋_GB2312" charset="0"/>
                          <a:cs typeface="仿宋_GB2312" charset="0"/>
                        </a:rPr>
                        <a:t>(%)</a:t>
                      </a:r>
                      <a:endParaRPr lang="zh-CN" altLang="en-US"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速算扣除数</a:t>
                      </a:r>
                      <a:endParaRPr lang="zh-CN" altLang="en-US"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6410">
                <a:tc>
                  <a:txBody>
                    <a:bodyPr/>
                    <a:p>
                      <a:pPr marL="0" indent="0" algn="l">
                        <a:buNone/>
                      </a:pPr>
                      <a:r>
                        <a:rPr lang="en-US" altLang="zh-CN" sz="1800" b="0" u="none">
                          <a:latin typeface="仿宋_GB2312" charset="0"/>
                          <a:ea typeface="仿宋_GB2312" charset="0"/>
                          <a:cs typeface="仿宋_GB2312" charset="0"/>
                        </a:rPr>
                        <a:t>1</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不超过</a:t>
                      </a:r>
                      <a:r>
                        <a:rPr lang="en-US" altLang="zh-CN" sz="1800" b="0" u="none">
                          <a:latin typeface="仿宋_GB2312" charset="0"/>
                          <a:ea typeface="仿宋_GB2312" charset="0"/>
                          <a:cs typeface="仿宋_GB2312" charset="0"/>
                        </a:rPr>
                        <a:t>1,500</a:t>
                      </a:r>
                      <a:r>
                        <a:rPr lang="zh-CN" altLang="en-US" sz="1800" b="0" u="none">
                          <a:latin typeface="仿宋_GB2312" charset="0"/>
                          <a:ea typeface="仿宋_GB2312" charset="0"/>
                          <a:cs typeface="仿宋_GB2312" charset="0"/>
                        </a:rPr>
                        <a:t>元</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3</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0</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8315">
                <a:tc>
                  <a:txBody>
                    <a:bodyPr/>
                    <a:p>
                      <a:pPr marL="0" indent="0" algn="l">
                        <a:buNone/>
                      </a:pPr>
                      <a:r>
                        <a:rPr lang="en-US" altLang="zh-CN" sz="1800" b="0" u="none">
                          <a:latin typeface="仿宋_GB2312" charset="0"/>
                          <a:ea typeface="仿宋_GB2312" charset="0"/>
                          <a:cs typeface="仿宋_GB2312" charset="0"/>
                        </a:rPr>
                        <a:t>2</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超过</a:t>
                      </a:r>
                      <a:r>
                        <a:rPr lang="en-US" altLang="zh-CN" sz="1800" b="0" u="none">
                          <a:latin typeface="仿宋_GB2312" charset="0"/>
                          <a:ea typeface="仿宋_GB2312" charset="0"/>
                          <a:cs typeface="仿宋_GB2312" charset="0"/>
                        </a:rPr>
                        <a:t>1,500</a:t>
                      </a:r>
                      <a:r>
                        <a:rPr lang="zh-CN" altLang="en-US" sz="1800" b="0" u="none">
                          <a:latin typeface="仿宋_GB2312" charset="0"/>
                          <a:ea typeface="仿宋_GB2312" charset="0"/>
                          <a:cs typeface="仿宋_GB2312" charset="0"/>
                        </a:rPr>
                        <a:t>元至</a:t>
                      </a:r>
                      <a:r>
                        <a:rPr lang="en-US" altLang="zh-CN" sz="1800" b="0" u="none">
                          <a:latin typeface="仿宋_GB2312" charset="0"/>
                          <a:ea typeface="仿宋_GB2312" charset="0"/>
                          <a:cs typeface="仿宋_GB2312" charset="0"/>
                        </a:rPr>
                        <a:t>4,500</a:t>
                      </a:r>
                      <a:r>
                        <a:rPr lang="zh-CN" altLang="en-US" sz="1800" b="0" u="none">
                          <a:latin typeface="仿宋_GB2312" charset="0"/>
                          <a:ea typeface="仿宋_GB2312" charset="0"/>
                          <a:cs typeface="仿宋_GB2312" charset="0"/>
                        </a:rPr>
                        <a:t>元的部分</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10</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105</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680">
                <a:tc>
                  <a:txBody>
                    <a:bodyPr/>
                    <a:p>
                      <a:pPr marL="0" indent="0" algn="l">
                        <a:buNone/>
                      </a:pPr>
                      <a:r>
                        <a:rPr lang="en-US" altLang="zh-CN" sz="1800" b="0" u="none">
                          <a:latin typeface="仿宋_GB2312" charset="0"/>
                          <a:ea typeface="仿宋_GB2312" charset="0"/>
                          <a:cs typeface="仿宋_GB2312" charset="0"/>
                        </a:rPr>
                        <a:t>3</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超过</a:t>
                      </a:r>
                      <a:r>
                        <a:rPr lang="en-US" altLang="zh-CN" sz="1800" b="0" u="none">
                          <a:latin typeface="仿宋_GB2312" charset="0"/>
                          <a:ea typeface="仿宋_GB2312" charset="0"/>
                          <a:cs typeface="仿宋_GB2312" charset="0"/>
                        </a:rPr>
                        <a:t>4,500</a:t>
                      </a:r>
                      <a:r>
                        <a:rPr lang="zh-CN" altLang="en-US" sz="1800" b="0" u="none">
                          <a:latin typeface="仿宋_GB2312" charset="0"/>
                          <a:ea typeface="仿宋_GB2312" charset="0"/>
                          <a:cs typeface="仿宋_GB2312" charset="0"/>
                        </a:rPr>
                        <a:t>元至</a:t>
                      </a:r>
                      <a:r>
                        <a:rPr lang="en-US" altLang="zh-CN" sz="1800" b="0" u="none">
                          <a:latin typeface="仿宋_GB2312" charset="0"/>
                          <a:ea typeface="仿宋_GB2312" charset="0"/>
                          <a:cs typeface="仿宋_GB2312" charset="0"/>
                        </a:rPr>
                        <a:t>9,000</a:t>
                      </a:r>
                      <a:r>
                        <a:rPr lang="zh-CN" altLang="en-US" sz="1800" b="0" u="none">
                          <a:latin typeface="仿宋_GB2312" charset="0"/>
                          <a:ea typeface="仿宋_GB2312" charset="0"/>
                          <a:cs typeface="仿宋_GB2312" charset="0"/>
                        </a:rPr>
                        <a:t>元的部分</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20</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555</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8315">
                <a:tc>
                  <a:txBody>
                    <a:bodyPr/>
                    <a:p>
                      <a:pPr marL="0" indent="0" algn="l">
                        <a:buNone/>
                      </a:pPr>
                      <a:r>
                        <a:rPr lang="en-US" altLang="zh-CN" sz="1800" b="0" u="none">
                          <a:latin typeface="仿宋_GB2312" charset="0"/>
                          <a:ea typeface="仿宋_GB2312" charset="0"/>
                          <a:cs typeface="仿宋_GB2312" charset="0"/>
                        </a:rPr>
                        <a:t>4</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超过</a:t>
                      </a:r>
                      <a:r>
                        <a:rPr lang="en-US" altLang="zh-CN" sz="1800" b="0" u="none">
                          <a:latin typeface="仿宋_GB2312" charset="0"/>
                          <a:ea typeface="仿宋_GB2312" charset="0"/>
                          <a:cs typeface="仿宋_GB2312" charset="0"/>
                        </a:rPr>
                        <a:t>9,000</a:t>
                      </a:r>
                      <a:r>
                        <a:rPr lang="zh-CN" altLang="en-US" sz="1800" b="0" u="none">
                          <a:latin typeface="仿宋_GB2312" charset="0"/>
                          <a:ea typeface="仿宋_GB2312" charset="0"/>
                          <a:cs typeface="仿宋_GB2312" charset="0"/>
                        </a:rPr>
                        <a:t>元至</a:t>
                      </a:r>
                      <a:r>
                        <a:rPr lang="en-US" altLang="zh-CN" sz="1800" b="0" u="none">
                          <a:latin typeface="仿宋_GB2312" charset="0"/>
                          <a:ea typeface="仿宋_GB2312" charset="0"/>
                          <a:cs typeface="仿宋_GB2312" charset="0"/>
                        </a:rPr>
                        <a:t>35,000</a:t>
                      </a:r>
                      <a:r>
                        <a:rPr lang="zh-CN" altLang="en-US" sz="1800" b="0" u="none">
                          <a:latin typeface="仿宋_GB2312" charset="0"/>
                          <a:ea typeface="仿宋_GB2312" charset="0"/>
                          <a:cs typeface="仿宋_GB2312" charset="0"/>
                        </a:rPr>
                        <a:t>元的部分</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25</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1,005</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045">
                <a:tc>
                  <a:txBody>
                    <a:bodyPr/>
                    <a:p>
                      <a:pPr marL="0" indent="0" algn="l">
                        <a:buNone/>
                      </a:pPr>
                      <a:r>
                        <a:rPr lang="en-US" altLang="zh-CN" sz="1800" b="0" u="none">
                          <a:latin typeface="仿宋_GB2312" charset="0"/>
                          <a:ea typeface="仿宋_GB2312" charset="0"/>
                          <a:cs typeface="仿宋_GB2312" charset="0"/>
                        </a:rPr>
                        <a:t>5</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超过</a:t>
                      </a:r>
                      <a:r>
                        <a:rPr lang="en-US" altLang="zh-CN" sz="1800" b="0" u="none">
                          <a:latin typeface="仿宋_GB2312" charset="0"/>
                          <a:ea typeface="仿宋_GB2312" charset="0"/>
                          <a:cs typeface="仿宋_GB2312" charset="0"/>
                        </a:rPr>
                        <a:t>35,000</a:t>
                      </a:r>
                      <a:r>
                        <a:rPr lang="zh-CN" altLang="en-US" sz="1800" b="0" u="none">
                          <a:latin typeface="仿宋_GB2312" charset="0"/>
                          <a:ea typeface="仿宋_GB2312" charset="0"/>
                          <a:cs typeface="仿宋_GB2312" charset="0"/>
                        </a:rPr>
                        <a:t>元至</a:t>
                      </a:r>
                      <a:r>
                        <a:rPr lang="en-US" altLang="zh-CN" sz="1800" b="0" u="none">
                          <a:latin typeface="仿宋_GB2312" charset="0"/>
                          <a:ea typeface="仿宋_GB2312" charset="0"/>
                          <a:cs typeface="仿宋_GB2312" charset="0"/>
                        </a:rPr>
                        <a:t>55,000</a:t>
                      </a:r>
                      <a:r>
                        <a:rPr lang="zh-CN" altLang="en-US" sz="1800" b="0" u="none">
                          <a:latin typeface="仿宋_GB2312" charset="0"/>
                          <a:ea typeface="仿宋_GB2312" charset="0"/>
                          <a:cs typeface="仿宋_GB2312" charset="0"/>
                        </a:rPr>
                        <a:t>元的部分</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30</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2,755</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9585">
                <a:tc>
                  <a:txBody>
                    <a:bodyPr/>
                    <a:p>
                      <a:pPr marL="0" indent="0" algn="l">
                        <a:buNone/>
                      </a:pPr>
                      <a:r>
                        <a:rPr lang="en-US" altLang="zh-CN" sz="1800" b="0" u="none">
                          <a:latin typeface="仿宋_GB2312" charset="0"/>
                          <a:ea typeface="仿宋_GB2312" charset="0"/>
                          <a:cs typeface="仿宋_GB2312" charset="0"/>
                        </a:rPr>
                        <a:t>6</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超过</a:t>
                      </a:r>
                      <a:r>
                        <a:rPr lang="en-US" altLang="zh-CN" sz="1800" b="0" u="none">
                          <a:latin typeface="仿宋_GB2312" charset="0"/>
                          <a:ea typeface="仿宋_GB2312" charset="0"/>
                          <a:cs typeface="仿宋_GB2312" charset="0"/>
                        </a:rPr>
                        <a:t>55,000</a:t>
                      </a:r>
                      <a:r>
                        <a:rPr lang="zh-CN" altLang="en-US" sz="1800" b="0" u="none">
                          <a:latin typeface="仿宋_GB2312" charset="0"/>
                          <a:ea typeface="仿宋_GB2312" charset="0"/>
                          <a:cs typeface="仿宋_GB2312" charset="0"/>
                        </a:rPr>
                        <a:t>元至</a:t>
                      </a:r>
                      <a:r>
                        <a:rPr lang="en-US" altLang="zh-CN" sz="1800" b="0" u="none">
                          <a:latin typeface="仿宋_GB2312" charset="0"/>
                          <a:ea typeface="仿宋_GB2312" charset="0"/>
                          <a:cs typeface="仿宋_GB2312" charset="0"/>
                        </a:rPr>
                        <a:t>80,000</a:t>
                      </a:r>
                      <a:r>
                        <a:rPr lang="zh-CN" altLang="en-US" sz="1800" b="0" u="none">
                          <a:latin typeface="仿宋_GB2312" charset="0"/>
                          <a:ea typeface="仿宋_GB2312" charset="0"/>
                          <a:cs typeface="仿宋_GB2312" charset="0"/>
                        </a:rPr>
                        <a:t>元的部分</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35</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5,505</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045">
                <a:tc>
                  <a:txBody>
                    <a:bodyPr/>
                    <a:p>
                      <a:pPr marL="0" indent="0" algn="l">
                        <a:buNone/>
                      </a:pPr>
                      <a:r>
                        <a:rPr lang="en-US" altLang="zh-CN" sz="1800" b="0" u="none">
                          <a:latin typeface="仿宋_GB2312" charset="0"/>
                          <a:ea typeface="仿宋_GB2312" charset="0"/>
                          <a:cs typeface="仿宋_GB2312" charset="0"/>
                        </a:rPr>
                        <a:t>7</a:t>
                      </a:r>
                      <a:endParaRPr lang="en-US" altLang="zh-CN"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仿宋_GB2312" charset="0"/>
                          <a:ea typeface="仿宋_GB2312" charset="0"/>
                          <a:cs typeface="仿宋_GB2312" charset="0"/>
                        </a:rPr>
                        <a:t>超过</a:t>
                      </a:r>
                      <a:r>
                        <a:rPr lang="en-US" altLang="zh-CN" sz="1800" b="0" u="none">
                          <a:latin typeface="仿宋_GB2312" charset="0"/>
                          <a:ea typeface="仿宋_GB2312" charset="0"/>
                          <a:cs typeface="仿宋_GB2312" charset="0"/>
                        </a:rPr>
                        <a:t>80,000</a:t>
                      </a:r>
                      <a:r>
                        <a:rPr lang="zh-CN" altLang="en-US" sz="1800" b="0" u="none">
                          <a:latin typeface="仿宋_GB2312" charset="0"/>
                          <a:ea typeface="仿宋_GB2312" charset="0"/>
                          <a:cs typeface="仿宋_GB2312" charset="0"/>
                        </a:rPr>
                        <a:t>元的部分</a:t>
                      </a:r>
                      <a:endParaRPr lang="zh-CN" altLang="en-US" sz="1800" b="0" u="none">
                        <a:latin typeface="仿宋_GB2312" charset="0"/>
                        <a:ea typeface="仿宋_GB2312" charset="0"/>
                        <a:cs typeface="仿宋_GB2312" charset="0"/>
                      </a:endParaRPr>
                    </a:p>
                  </a:txBody>
                  <a:tcPr marL="0" marR="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45</a:t>
                      </a:r>
                      <a:endParaRPr lang="en-US" altLang="zh-CN" sz="1800" b="0" u="none">
                        <a:latin typeface="仿宋_GB2312" charset="0"/>
                        <a:ea typeface="仿宋_GB2312" charset="0"/>
                        <a:cs typeface="仿宋_GB2312" charset="0"/>
                      </a:endParaRPr>
                    </a:p>
                  </a:txBody>
                  <a:tcPr marL="0" marR="0" marT="0" marB="0" vert="horz"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800" b="0" u="none">
                          <a:latin typeface="仿宋_GB2312" charset="0"/>
                          <a:ea typeface="仿宋_GB2312" charset="0"/>
                          <a:cs typeface="仿宋_GB2312" charset="0"/>
                        </a:rPr>
                        <a:t>13,505</a:t>
                      </a:r>
                      <a:endParaRPr lang="en-US" altLang="zh-CN" sz="1800" b="0" u="none">
                        <a:latin typeface="仿宋_GB2312" charset="0"/>
                        <a:ea typeface="仿宋_GB2312" charset="0"/>
                        <a:cs typeface="仿宋_GB2312" charset="0"/>
                      </a:endParaRPr>
                    </a:p>
                  </a:txBody>
                  <a:tcPr marL="0" marR="0" marT="0" marB="0" vert="horz"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Ellipse 7"/>
          <p:cNvSpPr>
            <a:spLocks noChangeArrowheads="1"/>
          </p:cNvSpPr>
          <p:nvPr>
            <p:custDataLst>
              <p:tags r:id="rId1"/>
            </p:custDataLst>
          </p:nvPr>
        </p:nvSpPr>
        <p:spPr bwMode="gray">
          <a:xfrm rot="3161153">
            <a:off x="2883694" y="2045494"/>
            <a:ext cx="2476500" cy="3925888"/>
          </a:xfrm>
          <a:prstGeom prst="ellipse">
            <a:avLst/>
          </a:prstGeom>
          <a:solidFill>
            <a:srgbClr val="76AA30">
              <a:lumMod val="20000"/>
              <a:lumOff val="80000"/>
            </a:srgbClr>
          </a:solidFill>
          <a:ln>
            <a:noFill/>
          </a:ln>
          <a:effectLst/>
        </p:spPr>
        <p:txBody>
          <a:bodyPr anchor="ctr">
            <a:normAutofit/>
          </a:bodyPr>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0" name="Ellipse 8"/>
          <p:cNvSpPr>
            <a:spLocks noChangeArrowheads="1"/>
          </p:cNvSpPr>
          <p:nvPr>
            <p:custDataLst>
              <p:tags r:id="rId2"/>
            </p:custDataLst>
          </p:nvPr>
        </p:nvSpPr>
        <p:spPr bwMode="gray">
          <a:xfrm rot="3161153">
            <a:off x="1904365" y="1220470"/>
            <a:ext cx="3350895" cy="4970780"/>
          </a:xfrm>
          <a:prstGeom prst="ellipse">
            <a:avLst/>
          </a:prstGeom>
          <a:solidFill>
            <a:srgbClr val="76AA30">
              <a:lumMod val="40000"/>
              <a:lumOff val="6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1" name="Ellipse 9"/>
          <p:cNvSpPr>
            <a:spLocks noChangeArrowheads="1"/>
          </p:cNvSpPr>
          <p:nvPr>
            <p:custDataLst>
              <p:tags r:id="rId3"/>
            </p:custDataLst>
          </p:nvPr>
        </p:nvSpPr>
        <p:spPr bwMode="gray">
          <a:xfrm rot="3161153">
            <a:off x="1905635" y="2529840"/>
            <a:ext cx="2394585" cy="3460115"/>
          </a:xfrm>
          <a:prstGeom prst="ellipse">
            <a:avLst/>
          </a:prstGeom>
          <a:solidFill>
            <a:srgbClr val="76AA30">
              <a:lumMod val="60000"/>
              <a:lumOff val="4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2" name="Ellipse 10"/>
          <p:cNvSpPr>
            <a:spLocks noChangeArrowheads="1"/>
          </p:cNvSpPr>
          <p:nvPr>
            <p:custDataLst>
              <p:tags r:id="rId4"/>
            </p:custDataLst>
          </p:nvPr>
        </p:nvSpPr>
        <p:spPr bwMode="gray">
          <a:xfrm rot="3161153">
            <a:off x="1805234" y="3831723"/>
            <a:ext cx="1554103" cy="1889789"/>
          </a:xfrm>
          <a:prstGeom prst="ellipse">
            <a:avLst/>
          </a:prstGeom>
          <a:solidFill>
            <a:srgbClr val="76AA30"/>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cxnSp>
        <p:nvCxnSpPr>
          <p:cNvPr id="43029" name="Gerade Verbindung 14"/>
          <p:cNvCxnSpPr>
            <a:cxnSpLocks noChangeShapeType="1"/>
          </p:cNvCxnSpPr>
          <p:nvPr>
            <p:custDataLst>
              <p:tags r:id="rId5"/>
            </p:custDataLst>
          </p:nvPr>
        </p:nvCxnSpPr>
        <p:spPr bwMode="gray">
          <a:xfrm>
            <a:off x="5268050" y="2046833"/>
            <a:ext cx="601963" cy="2694"/>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30" name="Gerade Verbindung 14"/>
          <p:cNvCxnSpPr>
            <a:cxnSpLocks noChangeShapeType="1"/>
          </p:cNvCxnSpPr>
          <p:nvPr>
            <p:custDataLst>
              <p:tags r:id="rId6"/>
            </p:custDataLst>
          </p:nvPr>
        </p:nvCxnSpPr>
        <p:spPr bwMode="gray">
          <a:xfrm>
            <a:off x="5817579" y="2046833"/>
            <a:ext cx="541138" cy="2694"/>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7" name="Gerade Verbindung 16"/>
          <p:cNvCxnSpPr>
            <a:cxnSpLocks noChangeShapeType="1"/>
          </p:cNvCxnSpPr>
          <p:nvPr>
            <p:custDataLst>
              <p:tags r:id="rId7"/>
            </p:custDataLst>
          </p:nvPr>
        </p:nvCxnSpPr>
        <p:spPr bwMode="gray">
          <a:xfrm>
            <a:off x="4477318" y="3156524"/>
            <a:ext cx="1275239" cy="2694"/>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8" name="Gerade Verbindung 14"/>
          <p:cNvCxnSpPr>
            <a:cxnSpLocks noChangeShapeType="1"/>
          </p:cNvCxnSpPr>
          <p:nvPr>
            <p:custDataLst>
              <p:tags r:id="rId8"/>
            </p:custDataLst>
          </p:nvPr>
        </p:nvCxnSpPr>
        <p:spPr bwMode="gray">
          <a:xfrm>
            <a:off x="5763045" y="3153832"/>
            <a:ext cx="541138" cy="2693"/>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5" name="Gerade Verbindung 18"/>
          <p:cNvCxnSpPr>
            <a:cxnSpLocks noChangeShapeType="1"/>
          </p:cNvCxnSpPr>
          <p:nvPr>
            <p:custDataLst>
              <p:tags r:id="rId9"/>
            </p:custDataLst>
          </p:nvPr>
        </p:nvCxnSpPr>
        <p:spPr bwMode="gray">
          <a:xfrm>
            <a:off x="3552348" y="4387419"/>
            <a:ext cx="1667462" cy="2693"/>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6" name="Gerade Verbindung 14"/>
          <p:cNvCxnSpPr>
            <a:cxnSpLocks noChangeShapeType="1"/>
          </p:cNvCxnSpPr>
          <p:nvPr>
            <p:custDataLst>
              <p:tags r:id="rId10"/>
            </p:custDataLst>
          </p:nvPr>
        </p:nvCxnSpPr>
        <p:spPr bwMode="gray">
          <a:xfrm>
            <a:off x="5234493" y="4387419"/>
            <a:ext cx="543235" cy="2693"/>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3" name="Gerade Verbindung 14"/>
          <p:cNvCxnSpPr>
            <a:cxnSpLocks noChangeShapeType="1"/>
          </p:cNvCxnSpPr>
          <p:nvPr>
            <p:custDataLst>
              <p:tags r:id="rId11"/>
            </p:custDataLst>
          </p:nvPr>
        </p:nvCxnSpPr>
        <p:spPr bwMode="gray">
          <a:xfrm>
            <a:off x="4265476" y="5507882"/>
            <a:ext cx="541138" cy="2693"/>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4" name="Gerade Verbindung 20"/>
          <p:cNvCxnSpPr>
            <a:cxnSpLocks noChangeShapeType="1"/>
          </p:cNvCxnSpPr>
          <p:nvPr>
            <p:custDataLst>
              <p:tags r:id="rId12"/>
            </p:custDataLst>
          </p:nvPr>
        </p:nvCxnSpPr>
        <p:spPr bwMode="gray">
          <a:xfrm>
            <a:off x="2390369" y="5510575"/>
            <a:ext cx="1875107" cy="0"/>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sp>
        <p:nvSpPr>
          <p:cNvPr id="43018" name="KSO_GT4"/>
          <p:cNvSpPr txBox="1">
            <a:spLocks noChangeArrowheads="1"/>
          </p:cNvSpPr>
          <p:nvPr>
            <p:custDataLst>
              <p:tags r:id="rId13"/>
            </p:custDataLst>
          </p:nvPr>
        </p:nvSpPr>
        <p:spPr bwMode="gray">
          <a:xfrm>
            <a:off x="6562170" y="1583564"/>
            <a:ext cx="4945753" cy="94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sz="1500" noProof="1" dirty="0" err="1" smtClean="0">
                <a:latin typeface="+mn-lt"/>
                <a:ea typeface="+mn-ea"/>
              </a:rPr>
              <a:t>劳务报酬所得，属于一次性收入的，以取得该项收入为一次；属于同一项目连续性收入的，以一个月内取得的收入为一次。</a:t>
            </a:r>
            <a:endParaRPr lang="da-DK" altLang="zh-CN" sz="1500" noProof="1" dirty="0" err="1" smtClean="0">
              <a:latin typeface="+mn-lt"/>
              <a:ea typeface="+mn-ea"/>
            </a:endParaRPr>
          </a:p>
        </p:txBody>
      </p:sp>
      <p:sp>
        <p:nvSpPr>
          <p:cNvPr id="43019" name="KSO_GT3"/>
          <p:cNvSpPr txBox="1">
            <a:spLocks noChangeArrowheads="1"/>
          </p:cNvSpPr>
          <p:nvPr>
            <p:custDataLst>
              <p:tags r:id="rId14"/>
            </p:custDataLst>
          </p:nvPr>
        </p:nvSpPr>
        <p:spPr bwMode="gray">
          <a:xfrm>
            <a:off x="6433745" y="2679830"/>
            <a:ext cx="4945753" cy="95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sz="1500" noProof="1" dirty="0" err="1" smtClean="0">
                <a:latin typeface="+mn-lt"/>
                <a:ea typeface="+mn-ea"/>
              </a:rPr>
              <a:t>劳务报酬所得免税额为800元，即小于等于800元的不用交税。</a:t>
            </a:r>
            <a:endParaRPr lang="da-DK" altLang="zh-CN" sz="1500" noProof="1" dirty="0" err="1" smtClean="0">
              <a:latin typeface="+mn-lt"/>
              <a:ea typeface="+mn-ea"/>
            </a:endParaRPr>
          </a:p>
        </p:txBody>
      </p:sp>
      <p:sp>
        <p:nvSpPr>
          <p:cNvPr id="43020" name="KSO_GT2"/>
          <p:cNvSpPr txBox="1">
            <a:spLocks noChangeArrowheads="1"/>
          </p:cNvSpPr>
          <p:nvPr>
            <p:custDataLst>
              <p:tags r:id="rId15"/>
            </p:custDataLst>
          </p:nvPr>
        </p:nvSpPr>
        <p:spPr bwMode="gray">
          <a:xfrm>
            <a:off x="5901477" y="3921454"/>
            <a:ext cx="4945753" cy="94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sz="1500" noProof="1" dirty="0" err="1" smtClean="0">
                <a:latin typeface="+mn-lt"/>
                <a:ea typeface="+mn-ea"/>
              </a:rPr>
              <a:t>劳务报酬所得超过800元，4000元以内应纳税款=（劳务收入－800）×20%</a:t>
            </a:r>
            <a:endParaRPr lang="da-DK" altLang="zh-CN" sz="1500" noProof="1" dirty="0" err="1" smtClean="0">
              <a:latin typeface="+mn-lt"/>
              <a:ea typeface="+mn-ea"/>
            </a:endParaRPr>
          </a:p>
        </p:txBody>
      </p:sp>
      <p:sp>
        <p:nvSpPr>
          <p:cNvPr id="43021" name="KSO_GT1"/>
          <p:cNvSpPr txBox="1">
            <a:spLocks noChangeArrowheads="1"/>
          </p:cNvSpPr>
          <p:nvPr>
            <p:custDataLst>
              <p:tags r:id="rId16"/>
            </p:custDataLst>
          </p:nvPr>
        </p:nvSpPr>
        <p:spPr bwMode="gray">
          <a:xfrm>
            <a:off x="4924072" y="5033838"/>
            <a:ext cx="4945753" cy="94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sz="1500" noProof="1" dirty="0" err="1" smtClean="0">
                <a:latin typeface="+mn-lt"/>
                <a:ea typeface="+mn-ea"/>
              </a:rPr>
              <a:t>劳务报酬所得超过4000元应纳税款=劳务收入×（1－20%）×适用税率－速算扣除数，具体见下表</a:t>
            </a:r>
            <a:endParaRPr lang="da-DK" altLang="zh-CN" sz="1500" noProof="1" dirty="0" err="1" smtClean="0">
              <a:latin typeface="+mn-lt"/>
              <a:ea typeface="+mn-ea"/>
            </a:endParaRPr>
          </a:p>
        </p:txBody>
      </p:sp>
      <p:sp>
        <p:nvSpPr>
          <p:cNvPr id="23" name="文本框 22"/>
          <p:cNvSpPr txBox="1"/>
          <p:nvPr>
            <p:custDataLst>
              <p:tags r:id="rId17"/>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劳务报酬所得的计税方法</a:t>
            </a:r>
            <a:endParaRPr lang="en-US" altLang="zh-CN" sz="3600" dirty="0">
              <a:latin typeface="+mj-lt"/>
              <a:ea typeface="+mj-ea"/>
            </a:endParaRPr>
          </a:p>
        </p:txBody>
      </p:sp>
    </p:spTree>
    <p:custDataLst>
      <p:tags r:id="rId18"/>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640715"/>
            <a:ext cx="10515600" cy="5536565"/>
          </a:xfrm>
        </p:spPr>
        <p:txBody>
          <a:bodyPr/>
          <a:p>
            <a:endParaRPr lang="zh-CN" altLang="en-US"/>
          </a:p>
        </p:txBody>
      </p:sp>
      <p:graphicFrame>
        <p:nvGraphicFramePr>
          <p:cNvPr id="0" name="表格 -1"/>
          <p:cNvGraphicFramePr/>
          <p:nvPr/>
        </p:nvGraphicFramePr>
        <p:xfrm>
          <a:off x="2235835" y="992505"/>
          <a:ext cx="7964170" cy="5019675"/>
        </p:xfrm>
        <a:graphic>
          <a:graphicData uri="http://schemas.openxmlformats.org/drawingml/2006/table">
            <a:tbl>
              <a:tblPr firstRow="1" bandRow="1">
                <a:tableStyleId>{5940675A-B579-460E-94D1-54222C63F5DA}</a:tableStyleId>
              </a:tblPr>
              <a:tblGrid>
                <a:gridCol w="953135"/>
                <a:gridCol w="3515995"/>
                <a:gridCol w="2023745"/>
                <a:gridCol w="1471295"/>
              </a:tblGrid>
              <a:tr h="1765300">
                <a:tc>
                  <a:txBody>
                    <a:bodyPr/>
                    <a:p>
                      <a:pPr marL="0" indent="0" algn="ctr">
                        <a:buNone/>
                      </a:pPr>
                      <a:r>
                        <a:rPr lang="zh-CN" altLang="en-US" sz="1800" b="0" u="none">
                          <a:latin typeface="仿宋_GB2312" charset="0"/>
                          <a:ea typeface="仿宋_GB2312" charset="0"/>
                          <a:cs typeface="仿宋_GB2312" charset="0"/>
                        </a:rPr>
                        <a:t>　　级数</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应纳税所得额</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税率（</a:t>
                      </a:r>
                      <a:r>
                        <a:rPr lang="en-US" altLang="zh-CN" sz="1800" b="0" u="none">
                          <a:latin typeface="仿宋_GB2312" charset="0"/>
                          <a:ea typeface="仿宋_GB2312" charset="0"/>
                          <a:cs typeface="仿宋_GB2312" charset="0"/>
                        </a:rPr>
                        <a:t>%</a:t>
                      </a:r>
                      <a:r>
                        <a:rPr lang="zh-CN" altLang="en-US" sz="1800" b="0" u="none">
                          <a:latin typeface="仿宋_GB2312" charset="0"/>
                          <a:ea typeface="仿宋_GB2312" charset="0"/>
                          <a:cs typeface="仿宋_GB2312" charset="0"/>
                        </a:rPr>
                        <a:t>）</a:t>
                      </a:r>
                      <a:endParaRPr lang="zh-CN" altLang="en-US" sz="1800" b="0" u="none">
                        <a:latin typeface="仿宋_GB2312" charset="0"/>
                        <a:ea typeface="仿宋_GB2312" charset="0"/>
                        <a:cs typeface="仿宋_GB2312" charset="0"/>
                      </a:endParaRPr>
                    </a:p>
                  </a:txBody>
                  <a:tcPr marL="0" marR="0" marT="63500" marB="63500" vert="horz" anchor="ctr">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速算扣除数</a:t>
                      </a:r>
                      <a:endParaRPr lang="zh-CN" altLang="en-US" sz="1800" b="0" u="none">
                        <a:latin typeface="仿宋_GB2312" charset="0"/>
                        <a:ea typeface="仿宋_GB2312" charset="0"/>
                        <a:cs typeface="仿宋_GB2312" charset="0"/>
                      </a:endParaRPr>
                    </a:p>
                  </a:txBody>
                  <a:tcPr marL="0" marR="0" marT="63500" marB="63500" vert="horz" anchor="ctr">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5215">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1</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不超过</a:t>
                      </a:r>
                      <a:r>
                        <a:rPr lang="en-US" altLang="zh-CN" sz="1800" b="0" u="none">
                          <a:latin typeface="仿宋_GB2312" charset="0"/>
                          <a:ea typeface="仿宋_GB2312" charset="0"/>
                          <a:cs typeface="仿宋_GB2312" charset="0"/>
                        </a:rPr>
                        <a:t>2</a:t>
                      </a:r>
                      <a:r>
                        <a:rPr lang="zh-CN" altLang="en-US" sz="1800" b="0" u="none">
                          <a:latin typeface="仿宋_GB2312" charset="0"/>
                          <a:ea typeface="仿宋_GB2312" charset="0"/>
                          <a:cs typeface="仿宋_GB2312" charset="0"/>
                        </a:rPr>
                        <a:t>万元的</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20</a:t>
                      </a:r>
                      <a:endParaRPr lang="zh-CN" altLang="en-US" sz="1800" b="0" u="none">
                        <a:latin typeface="仿宋_GB2312" charset="0"/>
                        <a:ea typeface="仿宋_GB2312" charset="0"/>
                        <a:cs typeface="仿宋_GB2312" charset="0"/>
                      </a:endParaRPr>
                    </a:p>
                  </a:txBody>
                  <a:tcPr marL="0" marR="0" marT="63500" marB="63500" vert="horz" anchor="ctr">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0</a:t>
                      </a:r>
                      <a:endParaRPr lang="zh-CN" altLang="en-US" sz="1800" b="0" u="none">
                        <a:latin typeface="仿宋_GB2312" charset="0"/>
                        <a:ea typeface="仿宋_GB2312" charset="0"/>
                        <a:cs typeface="仿宋_GB2312" charset="0"/>
                      </a:endParaRPr>
                    </a:p>
                  </a:txBody>
                  <a:tcPr marL="0" marR="0" marT="63500" marB="63500" vert="horz" anchor="ctr">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3945">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2</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超过</a:t>
                      </a:r>
                      <a:r>
                        <a:rPr lang="en-US" altLang="zh-CN" sz="1800" b="0" u="none">
                          <a:latin typeface="仿宋_GB2312" charset="0"/>
                          <a:ea typeface="仿宋_GB2312" charset="0"/>
                          <a:cs typeface="仿宋_GB2312" charset="0"/>
                        </a:rPr>
                        <a:t>2</a:t>
                      </a:r>
                      <a:r>
                        <a:rPr lang="zh-CN" altLang="en-US" sz="1800" b="0" u="none">
                          <a:latin typeface="仿宋_GB2312" charset="0"/>
                          <a:ea typeface="仿宋_GB2312" charset="0"/>
                          <a:cs typeface="仿宋_GB2312" charset="0"/>
                        </a:rPr>
                        <a:t>万元至</a:t>
                      </a:r>
                      <a:r>
                        <a:rPr lang="en-US" altLang="zh-CN" sz="1800" b="0" u="none">
                          <a:latin typeface="仿宋_GB2312" charset="0"/>
                          <a:ea typeface="仿宋_GB2312" charset="0"/>
                          <a:cs typeface="仿宋_GB2312" charset="0"/>
                        </a:rPr>
                        <a:t>5</a:t>
                      </a:r>
                      <a:r>
                        <a:rPr lang="zh-CN" altLang="en-US" sz="1800" b="0" u="none">
                          <a:latin typeface="仿宋_GB2312" charset="0"/>
                          <a:ea typeface="仿宋_GB2312" charset="0"/>
                          <a:cs typeface="仿宋_GB2312" charset="0"/>
                        </a:rPr>
                        <a:t>万元的部分</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30</a:t>
                      </a:r>
                      <a:endParaRPr lang="zh-CN" altLang="en-US" sz="1800" b="0" u="none">
                        <a:latin typeface="仿宋_GB2312" charset="0"/>
                        <a:ea typeface="仿宋_GB2312" charset="0"/>
                        <a:cs typeface="仿宋_GB2312" charset="0"/>
                      </a:endParaRPr>
                    </a:p>
                  </a:txBody>
                  <a:tcPr marL="0" marR="0" marT="63500" marB="63500" vert="horz" anchor="ctr">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2 000</a:t>
                      </a:r>
                      <a:endParaRPr lang="zh-CN" altLang="en-US" sz="1800" b="0" u="none">
                        <a:latin typeface="仿宋_GB2312" charset="0"/>
                        <a:ea typeface="仿宋_GB2312" charset="0"/>
                        <a:cs typeface="仿宋_GB2312" charset="0"/>
                      </a:endParaRPr>
                    </a:p>
                  </a:txBody>
                  <a:tcPr marL="0" marR="0" marT="63500" marB="63500" vert="horz" anchor="ctr">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5215">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3</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超过</a:t>
                      </a:r>
                      <a:r>
                        <a:rPr lang="en-US" altLang="zh-CN" sz="1800" b="0" u="none">
                          <a:latin typeface="仿宋_GB2312" charset="0"/>
                          <a:ea typeface="仿宋_GB2312" charset="0"/>
                          <a:cs typeface="仿宋_GB2312" charset="0"/>
                        </a:rPr>
                        <a:t>5</a:t>
                      </a:r>
                      <a:r>
                        <a:rPr lang="zh-CN" altLang="en-US" sz="1800" b="0" u="none">
                          <a:latin typeface="仿宋_GB2312" charset="0"/>
                          <a:ea typeface="仿宋_GB2312" charset="0"/>
                          <a:cs typeface="仿宋_GB2312" charset="0"/>
                        </a:rPr>
                        <a:t>万元的部分</a:t>
                      </a:r>
                      <a:endParaRPr lang="zh-CN" altLang="en-US" sz="1800" b="0" u="none">
                        <a:latin typeface="仿宋_GB2312" charset="0"/>
                        <a:ea typeface="仿宋_GB2312" charset="0"/>
                        <a:cs typeface="仿宋_GB2312" charset="0"/>
                      </a:endParaRPr>
                    </a:p>
                  </a:txBody>
                  <a:tcPr marL="0" marR="0" marT="63500" marB="63500" vert="horz"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40</a:t>
                      </a:r>
                      <a:endParaRPr lang="zh-CN" altLang="en-US" sz="1800" b="0" u="none">
                        <a:latin typeface="仿宋_GB2312" charset="0"/>
                        <a:ea typeface="仿宋_GB2312" charset="0"/>
                        <a:cs typeface="仿宋_GB2312" charset="0"/>
                      </a:endParaRPr>
                    </a:p>
                  </a:txBody>
                  <a:tcPr marL="0" marR="0" marT="63500" marB="63500" vert="horz" anchor="ctr">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0" u="none">
                          <a:latin typeface="仿宋_GB2312" charset="0"/>
                          <a:ea typeface="仿宋_GB2312" charset="0"/>
                          <a:cs typeface="仿宋_GB2312" charset="0"/>
                        </a:rPr>
                        <a:t>　　</a:t>
                      </a:r>
                      <a:r>
                        <a:rPr lang="en-US" altLang="zh-CN" sz="1800" b="0" u="none">
                          <a:latin typeface="仿宋_GB2312" charset="0"/>
                          <a:ea typeface="仿宋_GB2312" charset="0"/>
                          <a:cs typeface="仿宋_GB2312" charset="0"/>
                        </a:rPr>
                        <a:t>7 000</a:t>
                      </a:r>
                      <a:endParaRPr lang="zh-CN" altLang="en-US" sz="1800" b="0" u="none">
                        <a:latin typeface="仿宋_GB2312" charset="0"/>
                        <a:ea typeface="仿宋_GB2312" charset="0"/>
                        <a:cs typeface="仿宋_GB2312" charset="0"/>
                      </a:endParaRPr>
                    </a:p>
                  </a:txBody>
                  <a:tcPr marL="0" marR="0" marT="63500" marB="63500" vert="horz" anchor="ctr">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47" name="TextBox 31"/>
          <p:cNvSpPr txBox="1">
            <a:spLocks noChangeArrowheads="1"/>
          </p:cNvSpPr>
          <p:nvPr>
            <p:custDataLst>
              <p:tags r:id="rId1"/>
            </p:custDataLst>
          </p:nvPr>
        </p:nvSpPr>
        <p:spPr bwMode="auto">
          <a:xfrm>
            <a:off x="2044700" y="3900488"/>
            <a:ext cx="14430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dirty="0" err="1" smtClean="0">
                <a:latin typeface="+mn-lt"/>
                <a:ea typeface="+mn-ea"/>
              </a:rPr>
              <a:t>（一）熟悉财务处报账时间、报账流程及新版报账单据</a:t>
            </a:r>
            <a:endParaRPr lang="da-DK" altLang="zh-CN" dirty="0" err="1" smtClean="0">
              <a:latin typeface="+mn-lt"/>
              <a:ea typeface="+mn-ea"/>
            </a:endParaRPr>
          </a:p>
        </p:txBody>
      </p:sp>
      <p:sp>
        <p:nvSpPr>
          <p:cNvPr id="18448" name="TextBox 31"/>
          <p:cNvSpPr txBox="1">
            <a:spLocks noChangeArrowheads="1"/>
          </p:cNvSpPr>
          <p:nvPr>
            <p:custDataLst>
              <p:tags r:id="rId2"/>
            </p:custDataLst>
          </p:nvPr>
        </p:nvSpPr>
        <p:spPr bwMode="auto">
          <a:xfrm>
            <a:off x="3794125" y="3900488"/>
            <a:ext cx="14430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dirty="0" err="1" smtClean="0">
                <a:latin typeface="+mn-lt"/>
                <a:ea typeface="+mn-ea"/>
              </a:rPr>
              <a:t>（二）财务报销基本规范</a:t>
            </a:r>
            <a:endParaRPr lang="da-DK" altLang="zh-CN" dirty="0" err="1" smtClean="0">
              <a:latin typeface="+mn-lt"/>
              <a:ea typeface="+mn-ea"/>
            </a:endParaRPr>
          </a:p>
        </p:txBody>
      </p:sp>
      <p:sp>
        <p:nvSpPr>
          <p:cNvPr id="18449" name="TextBox 31"/>
          <p:cNvSpPr txBox="1">
            <a:spLocks noChangeArrowheads="1"/>
          </p:cNvSpPr>
          <p:nvPr>
            <p:custDataLst>
              <p:tags r:id="rId3"/>
            </p:custDataLst>
          </p:nvPr>
        </p:nvSpPr>
        <p:spPr bwMode="auto">
          <a:xfrm>
            <a:off x="5484814" y="3900489"/>
            <a:ext cx="14446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dirty="0" err="1" smtClean="0">
                <a:latin typeface="+mn-lt"/>
                <a:ea typeface="+mn-ea"/>
              </a:rPr>
              <a:t>（三）现金管理规定及开支范围</a:t>
            </a:r>
            <a:endParaRPr lang="da-DK" altLang="zh-CN" dirty="0" err="1" smtClean="0">
              <a:latin typeface="+mn-lt"/>
              <a:ea typeface="+mn-ea"/>
            </a:endParaRPr>
          </a:p>
        </p:txBody>
      </p:sp>
      <p:sp>
        <p:nvSpPr>
          <p:cNvPr id="18454" name="TextBox 31"/>
          <p:cNvSpPr txBox="1">
            <a:spLocks noChangeArrowheads="1"/>
          </p:cNvSpPr>
          <p:nvPr>
            <p:custDataLst>
              <p:tags r:id="rId4"/>
            </p:custDataLst>
          </p:nvPr>
        </p:nvSpPr>
        <p:spPr bwMode="auto">
          <a:xfrm>
            <a:off x="7153275" y="3900488"/>
            <a:ext cx="14430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dirty="0" err="1" smtClean="0">
                <a:latin typeface="+mn-lt"/>
                <a:ea typeface="+mn-ea"/>
              </a:rPr>
              <a:t>（四）借款业务基本规范</a:t>
            </a:r>
            <a:endParaRPr lang="da-DK" altLang="zh-CN" dirty="0" err="1" smtClean="0">
              <a:latin typeface="+mn-lt"/>
              <a:ea typeface="+mn-ea"/>
            </a:endParaRPr>
          </a:p>
        </p:txBody>
      </p:sp>
      <p:sp>
        <p:nvSpPr>
          <p:cNvPr id="31" name="椭圆 1"/>
          <p:cNvSpPr/>
          <p:nvPr>
            <p:custDataLst>
              <p:tags r:id="rId5"/>
            </p:custDataLst>
          </p:nvPr>
        </p:nvSpPr>
        <p:spPr>
          <a:xfrm>
            <a:off x="1953986"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35" name="椭圆 34"/>
          <p:cNvSpPr/>
          <p:nvPr>
            <p:custDataLst>
              <p:tags r:id="rId6"/>
            </p:custDataLst>
          </p:nvPr>
        </p:nvSpPr>
        <p:spPr bwMode="auto">
          <a:xfrm>
            <a:off x="2402676" y="2580355"/>
            <a:ext cx="823096" cy="823097"/>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dirty="0">
                <a:solidFill>
                  <a:sysClr val="window" lastClr="FFFFFF"/>
                </a:solidFill>
                <a:latin typeface="+mn-lt"/>
                <a:ea typeface="+mn-ea"/>
              </a:rPr>
              <a:t>A</a:t>
            </a:r>
            <a:endParaRPr lang="zh-CN" altLang="en-US" sz="2800" kern="0" dirty="0">
              <a:solidFill>
                <a:sysClr val="window" lastClr="FFFFFF"/>
              </a:solidFill>
              <a:latin typeface="+mn-lt"/>
              <a:ea typeface="+mn-ea"/>
            </a:endParaRPr>
          </a:p>
        </p:txBody>
      </p:sp>
      <p:sp>
        <p:nvSpPr>
          <p:cNvPr id="38" name="椭圆 1"/>
          <p:cNvSpPr/>
          <p:nvPr>
            <p:custDataLst>
              <p:tags r:id="rId7"/>
            </p:custDataLst>
          </p:nvPr>
        </p:nvSpPr>
        <p:spPr>
          <a:xfrm>
            <a:off x="3669506"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C5BE27"/>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42" name="椭圆 41"/>
          <p:cNvSpPr/>
          <p:nvPr>
            <p:custDataLst>
              <p:tags r:id="rId8"/>
            </p:custDataLst>
          </p:nvPr>
        </p:nvSpPr>
        <p:spPr bwMode="auto">
          <a:xfrm>
            <a:off x="4118195" y="2580355"/>
            <a:ext cx="823096" cy="823097"/>
          </a:xfrm>
          <a:prstGeom prst="ellipse">
            <a:avLst/>
          </a:prstGeom>
          <a:solidFill>
            <a:srgbClr val="C5BE27"/>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dirty="0">
                <a:solidFill>
                  <a:sysClr val="window" lastClr="FFFFFF"/>
                </a:solidFill>
                <a:latin typeface="+mn-lt"/>
                <a:ea typeface="+mn-ea"/>
              </a:rPr>
              <a:t>B</a:t>
            </a:r>
            <a:endParaRPr lang="zh-CN" altLang="en-US" sz="2800" kern="0" dirty="0">
              <a:solidFill>
                <a:sysClr val="window" lastClr="FFFFFF"/>
              </a:solidFill>
              <a:latin typeface="+mn-lt"/>
              <a:ea typeface="+mn-ea"/>
            </a:endParaRPr>
          </a:p>
        </p:txBody>
      </p:sp>
      <p:sp>
        <p:nvSpPr>
          <p:cNvPr id="45" name="椭圆 1"/>
          <p:cNvSpPr/>
          <p:nvPr>
            <p:custDataLst>
              <p:tags r:id="rId9"/>
            </p:custDataLst>
          </p:nvPr>
        </p:nvSpPr>
        <p:spPr>
          <a:xfrm>
            <a:off x="5385023"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49" name="椭圆 48"/>
          <p:cNvSpPr/>
          <p:nvPr>
            <p:custDataLst>
              <p:tags r:id="rId10"/>
            </p:custDataLst>
          </p:nvPr>
        </p:nvSpPr>
        <p:spPr bwMode="auto">
          <a:xfrm>
            <a:off x="5833713" y="2580355"/>
            <a:ext cx="823096" cy="823097"/>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dirty="0">
                <a:solidFill>
                  <a:sysClr val="window" lastClr="FFFFFF"/>
                </a:solidFill>
                <a:latin typeface="+mn-lt"/>
                <a:ea typeface="+mn-ea"/>
              </a:rPr>
              <a:t>C</a:t>
            </a:r>
            <a:endParaRPr lang="zh-CN" altLang="en-US" sz="2800" kern="0" dirty="0">
              <a:solidFill>
                <a:sysClr val="window" lastClr="FFFFFF"/>
              </a:solidFill>
              <a:latin typeface="+mn-lt"/>
              <a:ea typeface="+mn-ea"/>
            </a:endParaRPr>
          </a:p>
        </p:txBody>
      </p:sp>
      <p:sp>
        <p:nvSpPr>
          <p:cNvPr id="18" name="椭圆 1"/>
          <p:cNvSpPr/>
          <p:nvPr>
            <p:custDataLst>
              <p:tags r:id="rId11"/>
            </p:custDataLst>
          </p:nvPr>
        </p:nvSpPr>
        <p:spPr>
          <a:xfrm>
            <a:off x="7029743"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C5BE27"/>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19" name="椭圆 18"/>
          <p:cNvSpPr/>
          <p:nvPr>
            <p:custDataLst>
              <p:tags r:id="rId12"/>
            </p:custDataLst>
          </p:nvPr>
        </p:nvSpPr>
        <p:spPr bwMode="auto">
          <a:xfrm>
            <a:off x="7478432" y="2580355"/>
            <a:ext cx="823096" cy="823097"/>
          </a:xfrm>
          <a:prstGeom prst="ellipse">
            <a:avLst/>
          </a:prstGeom>
          <a:solidFill>
            <a:srgbClr val="C5BE27"/>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a:solidFill>
                  <a:sysClr val="window" lastClr="FFFFFF"/>
                </a:solidFill>
                <a:latin typeface="+mn-lt"/>
                <a:ea typeface="+mn-ea"/>
              </a:rPr>
              <a:t>D</a:t>
            </a:r>
            <a:endParaRPr lang="zh-CN" altLang="en-US" sz="2800" kern="0" dirty="0">
              <a:solidFill>
                <a:sysClr val="window" lastClr="FFFFFF"/>
              </a:solidFill>
              <a:latin typeface="+mn-lt"/>
              <a:ea typeface="+mn-ea"/>
            </a:endParaRPr>
          </a:p>
        </p:txBody>
      </p:sp>
      <p:sp>
        <p:nvSpPr>
          <p:cNvPr id="26" name="椭圆 1"/>
          <p:cNvSpPr/>
          <p:nvPr>
            <p:custDataLst>
              <p:tags r:id="rId13"/>
            </p:custDataLst>
          </p:nvPr>
        </p:nvSpPr>
        <p:spPr>
          <a:xfrm>
            <a:off x="8721529" y="2285360"/>
            <a:ext cx="1200654" cy="2001089"/>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76AA30"/>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anchor="ctr">
            <a:normAutofit/>
          </a:bodyPr>
          <a:lstStyle/>
          <a:p>
            <a:pPr algn="ctr" eaLnBrk="1" hangingPunct="1">
              <a:spcBef>
                <a:spcPts val="0"/>
              </a:spcBef>
              <a:spcAft>
                <a:spcPts val="0"/>
              </a:spcAft>
              <a:defRPr/>
            </a:pPr>
            <a:endParaRPr lang="zh-CN" altLang="en-US" sz="1200" kern="0" dirty="0">
              <a:solidFill>
                <a:sysClr val="window" lastClr="FFFFFF"/>
              </a:solidFill>
              <a:latin typeface="+mn-lt"/>
              <a:ea typeface="+mn-ea"/>
            </a:endParaRPr>
          </a:p>
        </p:txBody>
      </p:sp>
      <p:sp>
        <p:nvSpPr>
          <p:cNvPr id="27" name="椭圆 26"/>
          <p:cNvSpPr/>
          <p:nvPr>
            <p:custDataLst>
              <p:tags r:id="rId14"/>
            </p:custDataLst>
          </p:nvPr>
        </p:nvSpPr>
        <p:spPr bwMode="auto">
          <a:xfrm>
            <a:off x="9170219" y="2580355"/>
            <a:ext cx="823096" cy="823097"/>
          </a:xfrm>
          <a:prstGeom prst="ellipse">
            <a:avLst/>
          </a:prstGeom>
          <a:solidFill>
            <a:srgbClr val="76AA3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normAutofit/>
          </a:bodyPr>
          <a:lstStyle/>
          <a:p>
            <a:pPr algn="ctr" eaLnBrk="1" hangingPunct="1">
              <a:spcBef>
                <a:spcPts val="0"/>
              </a:spcBef>
              <a:spcAft>
                <a:spcPts val="0"/>
              </a:spcAft>
              <a:defRPr/>
            </a:pPr>
            <a:r>
              <a:rPr lang="en-US" altLang="zh-CN" sz="2800" kern="0">
                <a:solidFill>
                  <a:sysClr val="window" lastClr="FFFFFF"/>
                </a:solidFill>
                <a:latin typeface="+mn-lt"/>
                <a:ea typeface="+mn-ea"/>
              </a:rPr>
              <a:t>E</a:t>
            </a:r>
            <a:endParaRPr lang="zh-CN" altLang="en-US" sz="2800" kern="0" dirty="0">
              <a:solidFill>
                <a:sysClr val="window" lastClr="FFFFFF"/>
              </a:solidFill>
              <a:latin typeface="+mn-lt"/>
              <a:ea typeface="+mn-ea"/>
            </a:endParaRPr>
          </a:p>
        </p:txBody>
      </p:sp>
      <p:sp>
        <p:nvSpPr>
          <p:cNvPr id="18459" name="TextBox 31"/>
          <p:cNvSpPr txBox="1">
            <a:spLocks noChangeArrowheads="1"/>
          </p:cNvSpPr>
          <p:nvPr>
            <p:custDataLst>
              <p:tags r:id="rId15"/>
            </p:custDataLst>
          </p:nvPr>
        </p:nvSpPr>
        <p:spPr bwMode="auto">
          <a:xfrm>
            <a:off x="8821739" y="3900489"/>
            <a:ext cx="14430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40000"/>
              </a:lnSpc>
            </a:pPr>
            <a:r>
              <a:rPr lang="da-DK" altLang="zh-CN" dirty="0" smtClean="0">
                <a:latin typeface="+mn-lt"/>
                <a:ea typeface="+mn-ea"/>
              </a:rPr>
              <a:t>（五）相关财务制度文件</a:t>
            </a:r>
            <a:endParaRPr lang="da-DK" altLang="zh-CN" dirty="0" smtClean="0">
              <a:latin typeface="+mn-lt"/>
              <a:ea typeface="+mn-ea"/>
            </a:endParaRPr>
          </a:p>
        </p:txBody>
      </p:sp>
      <p:sp>
        <p:nvSpPr>
          <p:cNvPr id="24" name="文本框 23"/>
          <p:cNvSpPr txBox="1"/>
          <p:nvPr>
            <p:custDataLst>
              <p:tags r:id="rId16"/>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一、会计基础规范及相关财务制度文件</a:t>
            </a:r>
            <a:endParaRPr lang="en-US" altLang="zh-CN" sz="3600" dirty="0">
              <a:latin typeface="+mj-lt"/>
              <a:ea typeface="+mj-ea"/>
            </a:endParaRPr>
          </a:p>
        </p:txBody>
      </p:sp>
    </p:spTree>
    <p:custDataLst>
      <p:tags r:id="rId1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Ellipse 7"/>
          <p:cNvSpPr>
            <a:spLocks noChangeArrowheads="1"/>
          </p:cNvSpPr>
          <p:nvPr>
            <p:custDataLst>
              <p:tags r:id="rId1"/>
            </p:custDataLst>
          </p:nvPr>
        </p:nvSpPr>
        <p:spPr bwMode="gray">
          <a:xfrm rot="3161153">
            <a:off x="2883694" y="2045494"/>
            <a:ext cx="2476500" cy="3925888"/>
          </a:xfrm>
          <a:prstGeom prst="ellipse">
            <a:avLst/>
          </a:prstGeom>
          <a:solidFill>
            <a:srgbClr val="76AA30">
              <a:lumMod val="20000"/>
              <a:lumOff val="80000"/>
            </a:srgbClr>
          </a:solidFill>
          <a:ln>
            <a:noFill/>
          </a:ln>
          <a:effectLst/>
        </p:spPr>
        <p:txBody>
          <a:bodyPr anchor="ctr">
            <a:normAutofit/>
          </a:bodyPr>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0" name="Ellipse 8"/>
          <p:cNvSpPr>
            <a:spLocks noChangeArrowheads="1"/>
          </p:cNvSpPr>
          <p:nvPr>
            <p:custDataLst>
              <p:tags r:id="rId2"/>
            </p:custDataLst>
          </p:nvPr>
        </p:nvSpPr>
        <p:spPr bwMode="gray">
          <a:xfrm rot="3161153">
            <a:off x="2541905" y="1016635"/>
            <a:ext cx="2887980" cy="4634865"/>
          </a:xfrm>
          <a:prstGeom prst="ellipse">
            <a:avLst/>
          </a:prstGeom>
          <a:solidFill>
            <a:srgbClr val="76AA30">
              <a:lumMod val="40000"/>
              <a:lumOff val="6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1" name="Ellipse 9"/>
          <p:cNvSpPr>
            <a:spLocks noChangeArrowheads="1"/>
          </p:cNvSpPr>
          <p:nvPr>
            <p:custDataLst>
              <p:tags r:id="rId3"/>
            </p:custDataLst>
          </p:nvPr>
        </p:nvSpPr>
        <p:spPr bwMode="gray">
          <a:xfrm rot="3161153">
            <a:off x="2363470" y="2529840"/>
            <a:ext cx="2109470" cy="2730500"/>
          </a:xfrm>
          <a:prstGeom prst="ellipse">
            <a:avLst/>
          </a:prstGeom>
          <a:solidFill>
            <a:srgbClr val="76AA30">
              <a:lumMod val="60000"/>
              <a:lumOff val="4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2" name="Ellipse 10"/>
          <p:cNvSpPr>
            <a:spLocks noChangeArrowheads="1"/>
          </p:cNvSpPr>
          <p:nvPr>
            <p:custDataLst>
              <p:tags r:id="rId4"/>
            </p:custDataLst>
          </p:nvPr>
        </p:nvSpPr>
        <p:spPr bwMode="gray">
          <a:xfrm rot="3161153">
            <a:off x="2437130" y="3356610"/>
            <a:ext cx="1409065" cy="1710690"/>
          </a:xfrm>
          <a:prstGeom prst="ellipse">
            <a:avLst/>
          </a:prstGeom>
          <a:solidFill>
            <a:srgbClr val="76AA30"/>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cxnSp>
        <p:nvCxnSpPr>
          <p:cNvPr id="43029" name="Gerade Verbindung 14"/>
          <p:cNvCxnSpPr>
            <a:cxnSpLocks noChangeShapeType="1"/>
          </p:cNvCxnSpPr>
          <p:nvPr>
            <p:custDataLst>
              <p:tags r:id="rId5"/>
            </p:custDataLst>
          </p:nvPr>
        </p:nvCxnSpPr>
        <p:spPr bwMode="gray">
          <a:xfrm>
            <a:off x="5592890" y="2229055"/>
            <a:ext cx="476404" cy="218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30" name="Gerade Verbindung 14"/>
          <p:cNvCxnSpPr>
            <a:cxnSpLocks noChangeShapeType="1"/>
          </p:cNvCxnSpPr>
          <p:nvPr>
            <p:custDataLst>
              <p:tags r:id="rId6"/>
            </p:custDataLst>
          </p:nvPr>
        </p:nvCxnSpPr>
        <p:spPr bwMode="gray">
          <a:xfrm>
            <a:off x="6027796" y="2229055"/>
            <a:ext cx="428266" cy="2188"/>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7" name="Gerade Verbindung 16"/>
          <p:cNvCxnSpPr>
            <a:cxnSpLocks noChangeShapeType="1"/>
          </p:cNvCxnSpPr>
          <p:nvPr>
            <p:custDataLst>
              <p:tags r:id="rId7"/>
            </p:custDataLst>
          </p:nvPr>
        </p:nvCxnSpPr>
        <p:spPr bwMode="gray">
          <a:xfrm>
            <a:off x="4967091" y="3130147"/>
            <a:ext cx="1009246" cy="2188"/>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8" name="Gerade Verbindung 14"/>
          <p:cNvCxnSpPr>
            <a:cxnSpLocks noChangeShapeType="1"/>
          </p:cNvCxnSpPr>
          <p:nvPr>
            <p:custDataLst>
              <p:tags r:id="rId8"/>
            </p:custDataLst>
          </p:nvPr>
        </p:nvCxnSpPr>
        <p:spPr bwMode="gray">
          <a:xfrm>
            <a:off x="5665867" y="3131770"/>
            <a:ext cx="428266" cy="218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5" name="Gerade Verbindung 18"/>
          <p:cNvCxnSpPr>
            <a:cxnSpLocks noChangeShapeType="1"/>
          </p:cNvCxnSpPr>
          <p:nvPr>
            <p:custDataLst>
              <p:tags r:id="rId9"/>
            </p:custDataLst>
          </p:nvPr>
        </p:nvCxnSpPr>
        <p:spPr bwMode="gray">
          <a:xfrm>
            <a:off x="4235054" y="4129658"/>
            <a:ext cx="1319658" cy="2186"/>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6" name="Gerade Verbindung 14"/>
          <p:cNvCxnSpPr>
            <a:cxnSpLocks noChangeShapeType="1"/>
          </p:cNvCxnSpPr>
          <p:nvPr>
            <p:custDataLst>
              <p:tags r:id="rId10"/>
            </p:custDataLst>
          </p:nvPr>
        </p:nvCxnSpPr>
        <p:spPr bwMode="gray">
          <a:xfrm>
            <a:off x="5566332" y="4129658"/>
            <a:ext cx="429926" cy="218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3" name="Gerade Verbindung 14"/>
          <p:cNvCxnSpPr>
            <a:cxnSpLocks noChangeShapeType="1"/>
          </p:cNvCxnSpPr>
          <p:nvPr>
            <p:custDataLst>
              <p:tags r:id="rId11"/>
            </p:custDataLst>
          </p:nvPr>
        </p:nvCxnSpPr>
        <p:spPr bwMode="gray">
          <a:xfrm>
            <a:off x="4799435" y="5039496"/>
            <a:ext cx="428266" cy="218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4" name="Gerade Verbindung 20"/>
          <p:cNvCxnSpPr>
            <a:cxnSpLocks noChangeShapeType="1"/>
          </p:cNvCxnSpPr>
          <p:nvPr>
            <p:custDataLst>
              <p:tags r:id="rId12"/>
            </p:custDataLst>
          </p:nvPr>
        </p:nvCxnSpPr>
        <p:spPr bwMode="gray">
          <a:xfrm>
            <a:off x="3315443" y="5041683"/>
            <a:ext cx="1483992" cy="0"/>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sp>
        <p:nvSpPr>
          <p:cNvPr id="43018" name="KSO_GT4"/>
          <p:cNvSpPr txBox="1">
            <a:spLocks noChangeArrowheads="1"/>
          </p:cNvSpPr>
          <p:nvPr>
            <p:custDataLst>
              <p:tags r:id="rId13"/>
            </p:custDataLst>
          </p:nvPr>
        </p:nvSpPr>
        <p:spPr bwMode="gray">
          <a:xfrm>
            <a:off x="6617078" y="1852871"/>
            <a:ext cx="3914154" cy="7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营改增；</a:t>
            </a:r>
            <a:endParaRPr lang="da-DK" altLang="zh-CN" noProof="1" dirty="0" err="1" smtClean="0">
              <a:latin typeface="+mn-lt"/>
              <a:ea typeface="+mn-ea"/>
            </a:endParaRPr>
          </a:p>
        </p:txBody>
      </p:sp>
      <p:sp>
        <p:nvSpPr>
          <p:cNvPr id="43019" name="KSO_GT3"/>
          <p:cNvSpPr txBox="1">
            <a:spLocks noChangeArrowheads="1"/>
          </p:cNvSpPr>
          <p:nvPr>
            <p:custDataLst>
              <p:tags r:id="rId14"/>
            </p:custDataLst>
          </p:nvPr>
        </p:nvSpPr>
        <p:spPr bwMode="gray">
          <a:xfrm>
            <a:off x="6168390" y="2725420"/>
            <a:ext cx="4363085" cy="102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lnSpcReduction="2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普通发票，专用发票；（税务识别号，账号）</a:t>
            </a:r>
            <a:endParaRPr lang="da-DK" altLang="zh-CN" noProof="1" dirty="0" err="1" smtClean="0">
              <a:latin typeface="+mn-lt"/>
              <a:ea typeface="+mn-ea"/>
            </a:endParaRPr>
          </a:p>
        </p:txBody>
      </p:sp>
      <p:sp>
        <p:nvSpPr>
          <p:cNvPr id="43020" name="KSO_GT2"/>
          <p:cNvSpPr txBox="1">
            <a:spLocks noChangeArrowheads="1"/>
          </p:cNvSpPr>
          <p:nvPr>
            <p:custDataLst>
              <p:tags r:id="rId15"/>
            </p:custDataLst>
          </p:nvPr>
        </p:nvSpPr>
        <p:spPr bwMode="gray">
          <a:xfrm>
            <a:off x="6094195" y="3751285"/>
            <a:ext cx="3914154" cy="7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票据分类；（收据，发票）</a:t>
            </a:r>
            <a:endParaRPr lang="da-DK" altLang="zh-CN" noProof="1" dirty="0" err="1" smtClean="0">
              <a:latin typeface="+mn-lt"/>
              <a:ea typeface="+mn-ea"/>
            </a:endParaRPr>
          </a:p>
        </p:txBody>
      </p:sp>
      <p:sp>
        <p:nvSpPr>
          <p:cNvPr id="43021" name="KSO_GT1"/>
          <p:cNvSpPr txBox="1">
            <a:spLocks noChangeArrowheads="1"/>
          </p:cNvSpPr>
          <p:nvPr>
            <p:custDataLst>
              <p:tags r:id="rId16"/>
            </p:custDataLst>
          </p:nvPr>
        </p:nvSpPr>
        <p:spPr bwMode="gray">
          <a:xfrm>
            <a:off x="5320660" y="4654563"/>
            <a:ext cx="3914154" cy="7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票据规范</a:t>
            </a:r>
            <a:endParaRPr lang="da-DK" altLang="zh-CN" noProof="1" dirty="0" err="1" smtClean="0">
              <a:latin typeface="+mn-lt"/>
              <a:ea typeface="+mn-ea"/>
            </a:endParaRPr>
          </a:p>
        </p:txBody>
      </p:sp>
      <p:sp>
        <p:nvSpPr>
          <p:cNvPr id="23" name="文本框 22"/>
          <p:cNvSpPr txBox="1"/>
          <p:nvPr>
            <p:custDataLst>
              <p:tags r:id="rId17"/>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票据管理</a:t>
            </a:r>
            <a:endParaRPr lang="en-US" altLang="zh-CN" sz="3600" dirty="0">
              <a:latin typeface="+mj-lt"/>
              <a:ea typeface="+mj-ea"/>
            </a:endParaRPr>
          </a:p>
        </p:txBody>
      </p:sp>
    </p:spTree>
    <p:custDataLst>
      <p:tags r:id="rId18"/>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圆角矩形 27"/>
          <p:cNvSpPr/>
          <p:nvPr>
            <p:custDataLst>
              <p:tags r:id="rId1"/>
            </p:custDataLst>
          </p:nvPr>
        </p:nvSpPr>
        <p:spPr>
          <a:xfrm>
            <a:off x="2438400" y="3884614"/>
            <a:ext cx="7251700" cy="79375"/>
          </a:xfrm>
          <a:prstGeom prst="roundRect">
            <a:avLst>
              <a:gd name="adj" fmla="val 50000"/>
            </a:avLst>
          </a:prstGeom>
          <a:solidFill>
            <a:sysClr val="window" lastClr="FFFFFF">
              <a:lumMod val="85000"/>
            </a:sysClr>
          </a:solidFill>
          <a:ln>
            <a:noFill/>
          </a:ln>
          <a:effectLst/>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2" name="下箭头 21"/>
          <p:cNvSpPr/>
          <p:nvPr>
            <p:custDataLst>
              <p:tags r:id="rId2"/>
            </p:custDataLst>
          </p:nvPr>
        </p:nvSpPr>
        <p:spPr>
          <a:xfrm>
            <a:off x="4489450"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4" name="椭圆 23"/>
          <p:cNvSpPr/>
          <p:nvPr>
            <p:custDataLst>
              <p:tags r:id="rId3"/>
            </p:custDataLst>
          </p:nvPr>
        </p:nvSpPr>
        <p:spPr>
          <a:xfrm>
            <a:off x="4559923"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01</a:t>
            </a:r>
            <a:endParaRPr lang="zh-CN" altLang="en-US" b="1" dirty="0">
              <a:solidFill>
                <a:srgbClr val="76AA30"/>
              </a:solidFill>
            </a:endParaRPr>
          </a:p>
        </p:txBody>
      </p:sp>
      <p:sp>
        <p:nvSpPr>
          <p:cNvPr id="29" name="椭圆 28"/>
          <p:cNvSpPr/>
          <p:nvPr>
            <p:custDataLst>
              <p:tags r:id="rId4"/>
            </p:custDataLst>
          </p:nvPr>
        </p:nvSpPr>
        <p:spPr>
          <a:xfrm>
            <a:off x="4884738"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1" name="下箭头 30"/>
          <p:cNvSpPr/>
          <p:nvPr>
            <p:custDataLst>
              <p:tags r:id="rId5"/>
            </p:custDataLst>
          </p:nvPr>
        </p:nvSpPr>
        <p:spPr>
          <a:xfrm>
            <a:off x="6792913"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2" name="椭圆 31"/>
          <p:cNvSpPr/>
          <p:nvPr>
            <p:custDataLst>
              <p:tags r:id="rId6"/>
            </p:custDataLst>
          </p:nvPr>
        </p:nvSpPr>
        <p:spPr>
          <a:xfrm>
            <a:off x="6864315"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02</a:t>
            </a:r>
            <a:endParaRPr lang="zh-CN" altLang="en-US" b="1" dirty="0">
              <a:solidFill>
                <a:srgbClr val="C5BE27">
                  <a:lumMod val="75000"/>
                </a:srgbClr>
              </a:solidFill>
            </a:endParaRPr>
          </a:p>
        </p:txBody>
      </p:sp>
      <p:sp>
        <p:nvSpPr>
          <p:cNvPr id="33" name="椭圆 32"/>
          <p:cNvSpPr/>
          <p:nvPr>
            <p:custDataLst>
              <p:tags r:id="rId7"/>
            </p:custDataLst>
          </p:nvPr>
        </p:nvSpPr>
        <p:spPr>
          <a:xfrm>
            <a:off x="7189788" y="3859214"/>
            <a:ext cx="128587"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6637" name="TextBox 39"/>
          <p:cNvSpPr txBox="1">
            <a:spLocks noChangeArrowheads="1"/>
          </p:cNvSpPr>
          <p:nvPr>
            <p:custDataLst>
              <p:tags r:id="rId8"/>
            </p:custDataLst>
          </p:nvPr>
        </p:nvSpPr>
        <p:spPr bwMode="auto">
          <a:xfrm>
            <a:off x="3884702" y="4229101"/>
            <a:ext cx="212866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内容：1万元以上5万元以下的所有采购</a:t>
            </a:r>
            <a:endParaRPr lang="da-DK" altLang="zh-CN" dirty="0" err="1" smtClean="0">
              <a:latin typeface="+mn-lt"/>
              <a:ea typeface="+mn-ea"/>
            </a:endParaRPr>
          </a:p>
        </p:txBody>
      </p:sp>
      <p:sp>
        <p:nvSpPr>
          <p:cNvPr id="26638" name="TextBox 39"/>
          <p:cNvSpPr txBox="1">
            <a:spLocks noChangeArrowheads="1"/>
          </p:cNvSpPr>
          <p:nvPr>
            <p:custDataLst>
              <p:tags r:id="rId9"/>
            </p:custDataLst>
          </p:nvPr>
        </p:nvSpPr>
        <p:spPr bwMode="auto">
          <a:xfrm>
            <a:off x="6189889" y="4229101"/>
            <a:ext cx="212679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smtClean="0">
                <a:latin typeface="+mn-lt"/>
                <a:ea typeface="+mn-ea"/>
              </a:rPr>
              <a:t>汇款：公对私，公对公</a:t>
            </a:r>
            <a:endParaRPr lang="da-DK" altLang="zh-CN" dirty="0" smtClean="0">
              <a:latin typeface="+mn-lt"/>
              <a:ea typeface="+mn-ea"/>
            </a:endParaRPr>
          </a:p>
        </p:txBody>
      </p:sp>
      <p:sp>
        <p:nvSpPr>
          <p:cNvPr id="15" name="文本框 14"/>
          <p:cNvSpPr txBox="1"/>
          <p:nvPr>
            <p:custDataLst>
              <p:tags r:id="rId10"/>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采购业务</a:t>
            </a:r>
            <a:endParaRPr lang="en-US" altLang="zh-CN" sz="3600" dirty="0">
              <a:latin typeface="+mj-lt"/>
              <a:ea typeface="+mj-ea"/>
            </a:endParaRPr>
          </a:p>
        </p:txBody>
      </p:sp>
    </p:spTree>
    <p:custDataLst>
      <p:tags r:id="rId1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圆角矩形 27"/>
          <p:cNvSpPr/>
          <p:nvPr>
            <p:custDataLst>
              <p:tags r:id="rId1"/>
            </p:custDataLst>
          </p:nvPr>
        </p:nvSpPr>
        <p:spPr>
          <a:xfrm>
            <a:off x="2438400" y="3884614"/>
            <a:ext cx="7251700" cy="79375"/>
          </a:xfrm>
          <a:prstGeom prst="roundRect">
            <a:avLst>
              <a:gd name="adj" fmla="val 50000"/>
            </a:avLst>
          </a:prstGeom>
          <a:solidFill>
            <a:sysClr val="window" lastClr="FFFFFF">
              <a:lumMod val="85000"/>
            </a:sysClr>
          </a:solidFill>
          <a:ln>
            <a:noFill/>
          </a:ln>
          <a:effectLst/>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2" name="下箭头 21"/>
          <p:cNvSpPr/>
          <p:nvPr>
            <p:custDataLst>
              <p:tags r:id="rId2"/>
            </p:custDataLst>
          </p:nvPr>
        </p:nvSpPr>
        <p:spPr>
          <a:xfrm>
            <a:off x="3341688"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4" name="椭圆 23"/>
          <p:cNvSpPr/>
          <p:nvPr>
            <p:custDataLst>
              <p:tags r:id="rId3"/>
            </p:custDataLst>
          </p:nvPr>
        </p:nvSpPr>
        <p:spPr>
          <a:xfrm>
            <a:off x="3413293"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01</a:t>
            </a:r>
            <a:endParaRPr lang="zh-CN" altLang="en-US" b="1" dirty="0">
              <a:solidFill>
                <a:srgbClr val="76AA30"/>
              </a:solidFill>
            </a:endParaRPr>
          </a:p>
        </p:txBody>
      </p:sp>
      <p:sp>
        <p:nvSpPr>
          <p:cNvPr id="29" name="椭圆 28"/>
          <p:cNvSpPr/>
          <p:nvPr>
            <p:custDataLst>
              <p:tags r:id="rId4"/>
            </p:custDataLst>
          </p:nvPr>
        </p:nvSpPr>
        <p:spPr>
          <a:xfrm>
            <a:off x="3738563"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1" name="下箭头 30"/>
          <p:cNvSpPr/>
          <p:nvPr>
            <p:custDataLst>
              <p:tags r:id="rId5"/>
            </p:custDataLst>
          </p:nvPr>
        </p:nvSpPr>
        <p:spPr>
          <a:xfrm>
            <a:off x="5646738"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2" name="椭圆 31"/>
          <p:cNvSpPr/>
          <p:nvPr>
            <p:custDataLst>
              <p:tags r:id="rId6"/>
            </p:custDataLst>
          </p:nvPr>
        </p:nvSpPr>
        <p:spPr>
          <a:xfrm>
            <a:off x="5717685"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02</a:t>
            </a:r>
            <a:endParaRPr lang="zh-CN" altLang="en-US" b="1" dirty="0">
              <a:solidFill>
                <a:srgbClr val="C5BE27">
                  <a:lumMod val="75000"/>
                </a:srgbClr>
              </a:solidFill>
            </a:endParaRPr>
          </a:p>
        </p:txBody>
      </p:sp>
      <p:sp>
        <p:nvSpPr>
          <p:cNvPr id="33" name="椭圆 32"/>
          <p:cNvSpPr/>
          <p:nvPr>
            <p:custDataLst>
              <p:tags r:id="rId7"/>
            </p:custDataLst>
          </p:nvPr>
        </p:nvSpPr>
        <p:spPr>
          <a:xfrm>
            <a:off x="6042025" y="3859214"/>
            <a:ext cx="128588"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8685" name="TextBox 39"/>
          <p:cNvSpPr txBox="1">
            <a:spLocks noChangeArrowheads="1"/>
          </p:cNvSpPr>
          <p:nvPr>
            <p:custDataLst>
              <p:tags r:id="rId8"/>
            </p:custDataLst>
          </p:nvPr>
        </p:nvSpPr>
        <p:spPr bwMode="auto">
          <a:xfrm>
            <a:off x="2736396" y="4229101"/>
            <a:ext cx="213292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借款清理</a:t>
            </a:r>
            <a:endParaRPr lang="da-DK" altLang="zh-CN" dirty="0" err="1" smtClean="0">
              <a:latin typeface="+mn-lt"/>
              <a:ea typeface="+mn-ea"/>
            </a:endParaRPr>
          </a:p>
        </p:txBody>
      </p:sp>
      <p:sp>
        <p:nvSpPr>
          <p:cNvPr id="20" name="下箭头 19"/>
          <p:cNvSpPr/>
          <p:nvPr>
            <p:custDataLst>
              <p:tags r:id="rId9"/>
            </p:custDataLst>
          </p:nvPr>
        </p:nvSpPr>
        <p:spPr>
          <a:xfrm>
            <a:off x="7951788" y="2481264"/>
            <a:ext cx="919162"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1" name="椭圆 20"/>
          <p:cNvSpPr/>
          <p:nvPr>
            <p:custDataLst>
              <p:tags r:id="rId10"/>
            </p:custDataLst>
          </p:nvPr>
        </p:nvSpPr>
        <p:spPr>
          <a:xfrm>
            <a:off x="8022076"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03</a:t>
            </a:r>
            <a:endParaRPr lang="zh-CN" altLang="en-US" b="1" dirty="0">
              <a:solidFill>
                <a:srgbClr val="76AA30"/>
              </a:solidFill>
            </a:endParaRPr>
          </a:p>
        </p:txBody>
      </p:sp>
      <p:sp>
        <p:nvSpPr>
          <p:cNvPr id="23" name="椭圆 22"/>
          <p:cNvSpPr/>
          <p:nvPr>
            <p:custDataLst>
              <p:tags r:id="rId11"/>
            </p:custDataLst>
          </p:nvPr>
        </p:nvSpPr>
        <p:spPr>
          <a:xfrm>
            <a:off x="8347075" y="3859214"/>
            <a:ext cx="128588"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8691" name="TextBox 39"/>
          <p:cNvSpPr txBox="1">
            <a:spLocks noChangeArrowheads="1"/>
          </p:cNvSpPr>
          <p:nvPr>
            <p:custDataLst>
              <p:tags r:id="rId12"/>
            </p:custDataLst>
          </p:nvPr>
        </p:nvSpPr>
        <p:spPr bwMode="auto">
          <a:xfrm>
            <a:off x="5041585" y="4229101"/>
            <a:ext cx="2131056"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专项用途</a:t>
            </a:r>
            <a:endParaRPr lang="da-DK" altLang="zh-CN" dirty="0" err="1" smtClean="0">
              <a:latin typeface="+mn-lt"/>
              <a:ea typeface="+mn-ea"/>
            </a:endParaRPr>
          </a:p>
        </p:txBody>
      </p:sp>
      <p:sp>
        <p:nvSpPr>
          <p:cNvPr id="28692" name="TextBox 39"/>
          <p:cNvSpPr txBox="1">
            <a:spLocks noChangeArrowheads="1"/>
          </p:cNvSpPr>
          <p:nvPr>
            <p:custDataLst>
              <p:tags r:id="rId13"/>
            </p:custDataLst>
          </p:nvPr>
        </p:nvSpPr>
        <p:spPr bwMode="auto">
          <a:xfrm>
            <a:off x="7344909" y="4229101"/>
            <a:ext cx="213292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还款期限</a:t>
            </a:r>
            <a:endParaRPr lang="da-DK" altLang="zh-CN" dirty="0" err="1" smtClean="0">
              <a:latin typeface="+mn-lt"/>
              <a:ea typeface="+mn-ea"/>
            </a:endParaRPr>
          </a:p>
        </p:txBody>
      </p:sp>
      <p:sp>
        <p:nvSpPr>
          <p:cNvPr id="25" name="文本框 24"/>
          <p:cNvSpPr txBox="1"/>
          <p:nvPr>
            <p:custDataLst>
              <p:tags r:id="rId14"/>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借款</a:t>
            </a:r>
            <a:endParaRPr lang="en-US" altLang="zh-CN" sz="3600" dirty="0">
              <a:latin typeface="+mj-lt"/>
              <a:ea typeface="+mj-ea"/>
            </a:endParaRPr>
          </a:p>
        </p:txBody>
      </p:sp>
    </p:spTree>
    <p:custDataLst>
      <p:tags r:id="rId1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圆角矩形 27"/>
          <p:cNvSpPr/>
          <p:nvPr>
            <p:custDataLst>
              <p:tags r:id="rId1"/>
            </p:custDataLst>
          </p:nvPr>
        </p:nvSpPr>
        <p:spPr>
          <a:xfrm>
            <a:off x="2438400" y="3884614"/>
            <a:ext cx="7251700" cy="79375"/>
          </a:xfrm>
          <a:prstGeom prst="roundRect">
            <a:avLst>
              <a:gd name="adj" fmla="val 50000"/>
            </a:avLst>
          </a:prstGeom>
          <a:solidFill>
            <a:sysClr val="window" lastClr="FFFFFF">
              <a:lumMod val="85000"/>
            </a:sysClr>
          </a:solidFill>
          <a:ln>
            <a:noFill/>
          </a:ln>
          <a:effectLst/>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2" name="下箭头 21"/>
          <p:cNvSpPr/>
          <p:nvPr>
            <p:custDataLst>
              <p:tags r:id="rId2"/>
            </p:custDataLst>
          </p:nvPr>
        </p:nvSpPr>
        <p:spPr>
          <a:xfrm>
            <a:off x="3341688" y="2481264"/>
            <a:ext cx="920750"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4" name="椭圆 23"/>
          <p:cNvSpPr/>
          <p:nvPr>
            <p:custDataLst>
              <p:tags r:id="rId3"/>
            </p:custDataLst>
          </p:nvPr>
        </p:nvSpPr>
        <p:spPr>
          <a:xfrm>
            <a:off x="3413293"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01</a:t>
            </a:r>
            <a:endParaRPr lang="zh-CN" altLang="en-US" b="1" dirty="0">
              <a:solidFill>
                <a:srgbClr val="76AA30"/>
              </a:solidFill>
            </a:endParaRPr>
          </a:p>
        </p:txBody>
      </p:sp>
      <p:sp>
        <p:nvSpPr>
          <p:cNvPr id="29" name="椭圆 28"/>
          <p:cNvSpPr/>
          <p:nvPr>
            <p:custDataLst>
              <p:tags r:id="rId4"/>
            </p:custDataLst>
          </p:nvPr>
        </p:nvSpPr>
        <p:spPr>
          <a:xfrm>
            <a:off x="3738563" y="3859214"/>
            <a:ext cx="128587"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31" name="下箭头 30"/>
          <p:cNvSpPr/>
          <p:nvPr>
            <p:custDataLst>
              <p:tags r:id="rId5"/>
            </p:custDataLst>
          </p:nvPr>
        </p:nvSpPr>
        <p:spPr>
          <a:xfrm>
            <a:off x="5646738" y="2481264"/>
            <a:ext cx="920750" cy="1220787"/>
          </a:xfrm>
          <a:prstGeom prst="downArrow">
            <a:avLst/>
          </a:prstGeom>
          <a:solidFill>
            <a:srgbClr val="C5BE27">
              <a:lumMod val="40000"/>
              <a:lumOff val="6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32" name="椭圆 31"/>
          <p:cNvSpPr/>
          <p:nvPr>
            <p:custDataLst>
              <p:tags r:id="rId6"/>
            </p:custDataLst>
          </p:nvPr>
        </p:nvSpPr>
        <p:spPr>
          <a:xfrm>
            <a:off x="5717685" y="2084892"/>
            <a:ext cx="778568" cy="778568"/>
          </a:xfrm>
          <a:prstGeom prst="ellipse">
            <a:avLst/>
          </a:prstGeom>
          <a:solidFill>
            <a:sysClr val="window" lastClr="FFFFFF"/>
          </a:solidFill>
          <a:ln w="190500">
            <a:gradFill>
              <a:gsLst>
                <a:gs pos="0">
                  <a:srgbClr val="C5BE27">
                    <a:lumMod val="40000"/>
                    <a:lumOff val="60000"/>
                  </a:srgbClr>
                </a:gs>
                <a:gs pos="50000">
                  <a:srgbClr val="C5BE27">
                    <a:lumMod val="40000"/>
                    <a:lumOff val="60000"/>
                  </a:srgbClr>
                </a:gs>
                <a:gs pos="50000">
                  <a:srgbClr val="C5BE27"/>
                </a:gs>
                <a:gs pos="100000">
                  <a:srgbClr val="C5BE27"/>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C5BE27">
                    <a:lumMod val="75000"/>
                  </a:srgbClr>
                </a:solidFill>
              </a:rPr>
              <a:t>02</a:t>
            </a:r>
            <a:endParaRPr lang="zh-CN" altLang="en-US" b="1" dirty="0">
              <a:solidFill>
                <a:srgbClr val="C5BE27">
                  <a:lumMod val="75000"/>
                </a:srgbClr>
              </a:solidFill>
            </a:endParaRPr>
          </a:p>
        </p:txBody>
      </p:sp>
      <p:sp>
        <p:nvSpPr>
          <p:cNvPr id="33" name="椭圆 32"/>
          <p:cNvSpPr/>
          <p:nvPr>
            <p:custDataLst>
              <p:tags r:id="rId7"/>
            </p:custDataLst>
          </p:nvPr>
        </p:nvSpPr>
        <p:spPr>
          <a:xfrm>
            <a:off x="6042025" y="3859214"/>
            <a:ext cx="128588" cy="128587"/>
          </a:xfrm>
          <a:prstGeom prst="ellipse">
            <a:avLst/>
          </a:prstGeom>
          <a:solidFill>
            <a:srgbClr val="FFFFFF"/>
          </a:solidFill>
          <a:ln w="38100">
            <a:solidFill>
              <a:srgbClr val="C5BE27"/>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8685" name="TextBox 39"/>
          <p:cNvSpPr txBox="1">
            <a:spLocks noChangeArrowheads="1"/>
          </p:cNvSpPr>
          <p:nvPr>
            <p:custDataLst>
              <p:tags r:id="rId8"/>
            </p:custDataLst>
          </p:nvPr>
        </p:nvSpPr>
        <p:spPr bwMode="auto">
          <a:xfrm>
            <a:off x="2736396" y="4229101"/>
            <a:ext cx="213292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入账时间</a:t>
            </a:r>
            <a:endParaRPr lang="da-DK" altLang="zh-CN" dirty="0" err="1" smtClean="0">
              <a:latin typeface="+mn-lt"/>
              <a:ea typeface="+mn-ea"/>
            </a:endParaRPr>
          </a:p>
        </p:txBody>
      </p:sp>
      <p:sp>
        <p:nvSpPr>
          <p:cNvPr id="20" name="下箭头 19"/>
          <p:cNvSpPr/>
          <p:nvPr>
            <p:custDataLst>
              <p:tags r:id="rId9"/>
            </p:custDataLst>
          </p:nvPr>
        </p:nvSpPr>
        <p:spPr>
          <a:xfrm>
            <a:off x="7951788" y="2481264"/>
            <a:ext cx="919162" cy="1220787"/>
          </a:xfrm>
          <a:prstGeom prst="downArrow">
            <a:avLst/>
          </a:prstGeom>
          <a:solidFill>
            <a:srgbClr val="76AA30">
              <a:lumMod val="20000"/>
              <a:lumOff val="80000"/>
            </a:srgbClr>
          </a:solidFill>
          <a:ln>
            <a:noFill/>
          </a:ln>
        </p:spPr>
        <p:style>
          <a:lnRef idx="2">
            <a:srgbClr val="76AA30">
              <a:shade val="50000"/>
            </a:srgbClr>
          </a:lnRef>
          <a:fillRef idx="1">
            <a:srgbClr val="76AA30"/>
          </a:fillRef>
          <a:effectRef idx="0">
            <a:srgbClr val="76AA30"/>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rgbClr val="000000"/>
              </a:solidFill>
            </a:endParaRPr>
          </a:p>
        </p:txBody>
      </p:sp>
      <p:sp>
        <p:nvSpPr>
          <p:cNvPr id="21" name="椭圆 20"/>
          <p:cNvSpPr/>
          <p:nvPr>
            <p:custDataLst>
              <p:tags r:id="rId10"/>
            </p:custDataLst>
          </p:nvPr>
        </p:nvSpPr>
        <p:spPr>
          <a:xfrm>
            <a:off x="8022076" y="2084892"/>
            <a:ext cx="778568" cy="778568"/>
          </a:xfrm>
          <a:prstGeom prst="ellipse">
            <a:avLst/>
          </a:prstGeom>
          <a:solidFill>
            <a:sysClr val="window" lastClr="FFFFFF"/>
          </a:solidFill>
          <a:ln w="190500">
            <a:gradFill>
              <a:gsLst>
                <a:gs pos="0">
                  <a:srgbClr val="76AA30">
                    <a:lumMod val="20000"/>
                    <a:lumOff val="80000"/>
                  </a:srgbClr>
                </a:gs>
                <a:gs pos="50000">
                  <a:srgbClr val="76AA30">
                    <a:lumMod val="20000"/>
                    <a:lumOff val="80000"/>
                  </a:srgbClr>
                </a:gs>
                <a:gs pos="50000">
                  <a:srgbClr val="76AA30">
                    <a:lumMod val="60000"/>
                    <a:lumOff val="40000"/>
                  </a:srgbClr>
                </a:gs>
                <a:gs pos="100000">
                  <a:srgbClr val="76AA30">
                    <a:lumMod val="60000"/>
                    <a:lumOff val="40000"/>
                  </a:srgbClr>
                </a:gs>
              </a:gsLst>
              <a:lin ang="5400000" scaled="1"/>
            </a:gradFill>
          </a:ln>
        </p:spPr>
        <p:style>
          <a:lnRef idx="2">
            <a:srgbClr val="76AA30">
              <a:shade val="50000"/>
            </a:srgbClr>
          </a:lnRef>
          <a:fillRef idx="1">
            <a:srgbClr val="76AA30"/>
          </a:fillRef>
          <a:effectRef idx="0">
            <a:srgbClr val="76AA30"/>
          </a:effectRef>
          <a:fontRef idx="minor">
            <a:sysClr val="window" lastClr="FFFFFF"/>
          </a:fontRef>
        </p:style>
        <p:txBody>
          <a:bodyPr lIns="0" tIns="0" rIns="0" bIns="0" anchor="ctr">
            <a:normAutofit/>
          </a:bodyPr>
          <a:lstStyle/>
          <a:p>
            <a:pPr algn="ctr" eaLnBrk="1" hangingPunct="1">
              <a:spcBef>
                <a:spcPts val="0"/>
              </a:spcBef>
              <a:spcAft>
                <a:spcPts val="0"/>
              </a:spcAft>
              <a:defRPr/>
            </a:pPr>
            <a:r>
              <a:rPr lang="en-US" altLang="zh-CN" b="1" smtClean="0">
                <a:solidFill>
                  <a:srgbClr val="76AA30"/>
                </a:solidFill>
              </a:rPr>
              <a:t>03</a:t>
            </a:r>
            <a:endParaRPr lang="zh-CN" altLang="en-US" b="1" dirty="0">
              <a:solidFill>
                <a:srgbClr val="76AA30"/>
              </a:solidFill>
            </a:endParaRPr>
          </a:p>
        </p:txBody>
      </p:sp>
      <p:sp>
        <p:nvSpPr>
          <p:cNvPr id="23" name="椭圆 22"/>
          <p:cNvSpPr/>
          <p:nvPr>
            <p:custDataLst>
              <p:tags r:id="rId11"/>
            </p:custDataLst>
          </p:nvPr>
        </p:nvSpPr>
        <p:spPr>
          <a:xfrm>
            <a:off x="8347075" y="3859214"/>
            <a:ext cx="128588" cy="128587"/>
          </a:xfrm>
          <a:prstGeom prst="ellipse">
            <a:avLst/>
          </a:prstGeom>
          <a:solidFill>
            <a:srgbClr val="FFFFFF"/>
          </a:solidFill>
          <a:ln w="38100">
            <a:solidFill>
              <a:srgbClr val="76AA30">
                <a:lumMod val="60000"/>
                <a:lumOff val="40000"/>
              </a:srgbClr>
            </a:solidFill>
          </a:ln>
        </p:spPr>
        <p:style>
          <a:lnRef idx="2">
            <a:srgbClr val="76AA30">
              <a:shade val="50000"/>
            </a:srgbClr>
          </a:lnRef>
          <a:fillRef idx="1">
            <a:srgbClr val="76AA30"/>
          </a:fillRef>
          <a:effectRef idx="0">
            <a:srgbClr val="76AA30"/>
          </a:effectRef>
          <a:fontRef idx="minor">
            <a:sysClr val="window" lastClr="FFFFFF"/>
          </a:fontRef>
        </p:style>
        <p:txBody>
          <a:bodyPr anchor="ctr">
            <a:normAutofit fontScale="25000" lnSpcReduction="20000"/>
          </a:bodyPr>
          <a:lstStyle/>
          <a:p>
            <a:pPr algn="ctr" eaLnBrk="1" hangingPunct="1">
              <a:spcBef>
                <a:spcPts val="0"/>
              </a:spcBef>
              <a:spcAft>
                <a:spcPts val="0"/>
              </a:spcAft>
              <a:defRPr/>
            </a:pPr>
            <a:endParaRPr lang="zh-CN" altLang="en-US" sz="1350">
              <a:solidFill>
                <a:srgbClr val="000000"/>
              </a:solidFill>
            </a:endParaRPr>
          </a:p>
        </p:txBody>
      </p:sp>
      <p:sp>
        <p:nvSpPr>
          <p:cNvPr id="28691" name="TextBox 39"/>
          <p:cNvSpPr txBox="1">
            <a:spLocks noChangeArrowheads="1"/>
          </p:cNvSpPr>
          <p:nvPr>
            <p:custDataLst>
              <p:tags r:id="rId12"/>
            </p:custDataLst>
          </p:nvPr>
        </p:nvSpPr>
        <p:spPr bwMode="auto">
          <a:xfrm>
            <a:off x="5041585" y="4229101"/>
            <a:ext cx="2131056"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入账价值界定</a:t>
            </a:r>
            <a:endParaRPr lang="da-DK" altLang="zh-CN" dirty="0" err="1" smtClean="0">
              <a:latin typeface="+mn-lt"/>
              <a:ea typeface="+mn-ea"/>
            </a:endParaRPr>
          </a:p>
        </p:txBody>
      </p:sp>
      <p:sp>
        <p:nvSpPr>
          <p:cNvPr id="28692" name="TextBox 39"/>
          <p:cNvSpPr txBox="1">
            <a:spLocks noChangeArrowheads="1"/>
          </p:cNvSpPr>
          <p:nvPr>
            <p:custDataLst>
              <p:tags r:id="rId13"/>
            </p:custDataLst>
          </p:nvPr>
        </p:nvSpPr>
        <p:spPr bwMode="auto">
          <a:xfrm>
            <a:off x="7344909" y="4229101"/>
            <a:ext cx="213292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rgbClr val="3F3F3F"/>
                </a:solidFill>
                <a:latin typeface="Calibri" pitchFamily="34" charset="0"/>
                <a:ea typeface="幼圆" pitchFamily="49" charset="-122"/>
              </a:defRPr>
            </a:lvl1pPr>
            <a:lvl2pPr marL="742950" indent="-285750">
              <a:defRPr>
                <a:solidFill>
                  <a:srgbClr val="3F3F3F"/>
                </a:solidFill>
                <a:latin typeface="Calibri" pitchFamily="34" charset="0"/>
                <a:ea typeface="幼圆" pitchFamily="49" charset="-122"/>
              </a:defRPr>
            </a:lvl2pPr>
            <a:lvl3pPr marL="1143000" indent="-228600">
              <a:defRPr>
                <a:solidFill>
                  <a:srgbClr val="3F3F3F"/>
                </a:solidFill>
                <a:latin typeface="Calibri" pitchFamily="34" charset="0"/>
                <a:ea typeface="幼圆" pitchFamily="49" charset="-122"/>
              </a:defRPr>
            </a:lvl3pPr>
            <a:lvl4pPr marL="1600200" indent="-228600">
              <a:defRPr>
                <a:solidFill>
                  <a:srgbClr val="3F3F3F"/>
                </a:solidFill>
                <a:latin typeface="Calibri" pitchFamily="34" charset="0"/>
                <a:ea typeface="幼圆" pitchFamily="49" charset="-122"/>
              </a:defRPr>
            </a:lvl4pPr>
            <a:lvl5pPr marL="2057400" indent="-228600">
              <a:defRPr>
                <a:solidFill>
                  <a:srgbClr val="3F3F3F"/>
                </a:solidFill>
                <a:latin typeface="Calibri" pitchFamily="34" charset="0"/>
                <a:ea typeface="幼圆" pitchFamily="49" charset="-122"/>
              </a:defRPr>
            </a:lvl5pPr>
            <a:lvl6pPr marL="2514600" indent="-22860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eaLnBrk="0" fontAlgn="base" hangingPunct="0">
              <a:spcBef>
                <a:spcPct val="0"/>
              </a:spcBef>
              <a:spcAft>
                <a:spcPct val="0"/>
              </a:spcAft>
              <a:defRPr>
                <a:solidFill>
                  <a:srgbClr val="3F3F3F"/>
                </a:solidFill>
                <a:latin typeface="Calibri" pitchFamily="34" charset="0"/>
                <a:ea typeface="幼圆" pitchFamily="49" charset="-122"/>
              </a:defRPr>
            </a:lvl9pPr>
          </a:lstStyle>
          <a:p>
            <a:pPr algn="ctr" eaLnBrk="1" hangingPunct="1">
              <a:lnSpc>
                <a:spcPct val="150000"/>
              </a:lnSpc>
            </a:pPr>
            <a:r>
              <a:rPr lang="da-DK" altLang="zh-CN" dirty="0" err="1" smtClean="0">
                <a:latin typeface="+mn-lt"/>
                <a:ea typeface="+mn-ea"/>
              </a:rPr>
              <a:t>入账原始单据内容</a:t>
            </a:r>
            <a:endParaRPr lang="da-DK" altLang="zh-CN" dirty="0" err="1" smtClean="0">
              <a:latin typeface="+mn-lt"/>
              <a:ea typeface="+mn-ea"/>
            </a:endParaRPr>
          </a:p>
        </p:txBody>
      </p:sp>
      <p:sp>
        <p:nvSpPr>
          <p:cNvPr id="25" name="文本框 24"/>
          <p:cNvSpPr txBox="1"/>
          <p:nvPr>
            <p:custDataLst>
              <p:tags r:id="rId14"/>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固定资产</a:t>
            </a:r>
            <a:endParaRPr lang="en-US" altLang="zh-CN" sz="3600" dirty="0">
              <a:latin typeface="+mj-lt"/>
              <a:ea typeface="+mj-ea"/>
            </a:endParaRPr>
          </a:p>
        </p:txBody>
      </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4622800"/>
          </a:xfrm>
        </p:spPr>
        <p:txBody>
          <a:bodyPr/>
          <a:p>
            <a:r>
              <a:rPr lang="zh-CN" altLang="en-US">
                <a:sym typeface="+mn-ea"/>
              </a:rPr>
              <a:t>（一）熟悉财务处报账时间、报账流程及新版报账单据</a:t>
            </a: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Ellipse 7"/>
          <p:cNvSpPr>
            <a:spLocks noChangeArrowheads="1"/>
          </p:cNvSpPr>
          <p:nvPr>
            <p:custDataLst>
              <p:tags r:id="rId1"/>
            </p:custDataLst>
          </p:nvPr>
        </p:nvSpPr>
        <p:spPr bwMode="gray">
          <a:xfrm rot="3161153">
            <a:off x="2883694" y="2045494"/>
            <a:ext cx="2476500" cy="3925888"/>
          </a:xfrm>
          <a:prstGeom prst="ellipse">
            <a:avLst/>
          </a:prstGeom>
          <a:solidFill>
            <a:srgbClr val="76AA30">
              <a:lumMod val="20000"/>
              <a:lumOff val="80000"/>
            </a:srgbClr>
          </a:solidFill>
          <a:ln>
            <a:noFill/>
          </a:ln>
          <a:effectLst/>
        </p:spPr>
        <p:txBody>
          <a:bodyPr anchor="ctr">
            <a:normAutofit/>
          </a:bodyPr>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0" name="Ellipse 8"/>
          <p:cNvSpPr>
            <a:spLocks noChangeArrowheads="1"/>
          </p:cNvSpPr>
          <p:nvPr>
            <p:custDataLst>
              <p:tags r:id="rId2"/>
            </p:custDataLst>
          </p:nvPr>
        </p:nvSpPr>
        <p:spPr bwMode="gray">
          <a:xfrm rot="3161153">
            <a:off x="2069889" y="2180300"/>
            <a:ext cx="2905207" cy="3406075"/>
          </a:xfrm>
          <a:prstGeom prst="ellipse">
            <a:avLst/>
          </a:prstGeom>
          <a:solidFill>
            <a:srgbClr val="76AA30">
              <a:lumMod val="40000"/>
              <a:lumOff val="6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1" name="Ellipse 9"/>
          <p:cNvSpPr>
            <a:spLocks noChangeArrowheads="1"/>
          </p:cNvSpPr>
          <p:nvPr>
            <p:custDataLst>
              <p:tags r:id="rId3"/>
            </p:custDataLst>
          </p:nvPr>
        </p:nvSpPr>
        <p:spPr bwMode="gray">
          <a:xfrm rot="3161153">
            <a:off x="2163137" y="3138656"/>
            <a:ext cx="2076149" cy="2346445"/>
          </a:xfrm>
          <a:prstGeom prst="ellipse">
            <a:avLst/>
          </a:prstGeom>
          <a:solidFill>
            <a:srgbClr val="76AA30">
              <a:lumMod val="60000"/>
              <a:lumOff val="40000"/>
            </a:srgbClr>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sp>
        <p:nvSpPr>
          <p:cNvPr id="22" name="Ellipse 10"/>
          <p:cNvSpPr>
            <a:spLocks noChangeArrowheads="1"/>
          </p:cNvSpPr>
          <p:nvPr>
            <p:custDataLst>
              <p:tags r:id="rId4"/>
            </p:custDataLst>
          </p:nvPr>
        </p:nvSpPr>
        <p:spPr bwMode="gray">
          <a:xfrm rot="3161153">
            <a:off x="2285862" y="3849362"/>
            <a:ext cx="1347511" cy="1527563"/>
          </a:xfrm>
          <a:prstGeom prst="ellipse">
            <a:avLst/>
          </a:prstGeom>
          <a:solidFill>
            <a:srgbClr val="76AA30"/>
          </a:solidFill>
          <a:ln>
            <a:noFill/>
          </a:ln>
          <a:effectLst/>
        </p:spPr>
        <p:txBody>
          <a:bodyPr anchor="ctr">
            <a:normAutofit/>
          </a:bodyPr>
          <a:lstStyle/>
          <a:p>
            <a:pPr algn="ctr" eaLnBrk="1" hangingPunct="1">
              <a:spcBef>
                <a:spcPts val="0"/>
              </a:spcBef>
              <a:spcAft>
                <a:spcPts val="0"/>
              </a:spcAft>
              <a:defRPr/>
            </a:pPr>
            <a:endParaRPr lang="zh-CN" altLang="zh-CN" sz="1350" dirty="0">
              <a:solidFill>
                <a:srgbClr val="5F5F5F"/>
              </a:solidFill>
              <a:latin typeface="+mn-lt"/>
              <a:ea typeface="+mn-ea"/>
            </a:endParaRPr>
          </a:p>
        </p:txBody>
      </p:sp>
      <p:cxnSp>
        <p:nvCxnSpPr>
          <p:cNvPr id="43029" name="Gerade Verbindung 14"/>
          <p:cNvCxnSpPr>
            <a:cxnSpLocks noChangeShapeType="1"/>
          </p:cNvCxnSpPr>
          <p:nvPr>
            <p:custDataLst>
              <p:tags r:id="rId5"/>
            </p:custDataLst>
          </p:nvPr>
        </p:nvCxnSpPr>
        <p:spPr bwMode="gray">
          <a:xfrm>
            <a:off x="5130586" y="2246239"/>
            <a:ext cx="486582" cy="2336"/>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30" name="Gerade Verbindung 14"/>
          <p:cNvCxnSpPr>
            <a:cxnSpLocks noChangeShapeType="1"/>
          </p:cNvCxnSpPr>
          <p:nvPr>
            <p:custDataLst>
              <p:tags r:id="rId6"/>
            </p:custDataLst>
          </p:nvPr>
        </p:nvCxnSpPr>
        <p:spPr bwMode="gray">
          <a:xfrm>
            <a:off x="5574783" y="2246239"/>
            <a:ext cx="437415" cy="2336"/>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7" name="Gerade Verbindung 16"/>
          <p:cNvCxnSpPr>
            <a:cxnSpLocks noChangeShapeType="1"/>
          </p:cNvCxnSpPr>
          <p:nvPr>
            <p:custDataLst>
              <p:tags r:id="rId7"/>
            </p:custDataLst>
          </p:nvPr>
        </p:nvCxnSpPr>
        <p:spPr bwMode="gray">
          <a:xfrm>
            <a:off x="4491418" y="3208415"/>
            <a:ext cx="1030807" cy="2336"/>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8" name="Gerade Verbindung 14"/>
          <p:cNvCxnSpPr>
            <a:cxnSpLocks noChangeShapeType="1"/>
          </p:cNvCxnSpPr>
          <p:nvPr>
            <p:custDataLst>
              <p:tags r:id="rId8"/>
            </p:custDataLst>
          </p:nvPr>
        </p:nvCxnSpPr>
        <p:spPr bwMode="gray">
          <a:xfrm>
            <a:off x="5530703" y="3206080"/>
            <a:ext cx="437415" cy="2335"/>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5" name="Gerade Verbindung 18"/>
          <p:cNvCxnSpPr>
            <a:cxnSpLocks noChangeShapeType="1"/>
          </p:cNvCxnSpPr>
          <p:nvPr>
            <p:custDataLst>
              <p:tags r:id="rId9"/>
            </p:custDataLst>
          </p:nvPr>
        </p:nvCxnSpPr>
        <p:spPr bwMode="gray">
          <a:xfrm>
            <a:off x="3743742" y="4275682"/>
            <a:ext cx="1347850" cy="2335"/>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cxnSp>
        <p:nvCxnSpPr>
          <p:cNvPr id="43026" name="Gerade Verbindung 14"/>
          <p:cNvCxnSpPr>
            <a:cxnSpLocks noChangeShapeType="1"/>
          </p:cNvCxnSpPr>
          <p:nvPr>
            <p:custDataLst>
              <p:tags r:id="rId10"/>
            </p:custDataLst>
          </p:nvPr>
        </p:nvCxnSpPr>
        <p:spPr bwMode="gray">
          <a:xfrm>
            <a:off x="5103461" y="4275682"/>
            <a:ext cx="439110" cy="2335"/>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3" name="Gerade Verbindung 14"/>
          <p:cNvCxnSpPr>
            <a:cxnSpLocks noChangeShapeType="1"/>
          </p:cNvCxnSpPr>
          <p:nvPr>
            <p:custDataLst>
              <p:tags r:id="rId11"/>
            </p:custDataLst>
          </p:nvPr>
        </p:nvCxnSpPr>
        <p:spPr bwMode="gray">
          <a:xfrm>
            <a:off x="4320181" y="5247198"/>
            <a:ext cx="437415" cy="2335"/>
          </a:xfrm>
          <a:prstGeom prst="line">
            <a:avLst/>
          </a:prstGeom>
          <a:noFill/>
          <a:ln w="12700" algn="ctr">
            <a:solidFill>
              <a:sysClr val="window" lastClr="FFFFFF">
                <a:lumMod val="50000"/>
              </a:sysClr>
            </a:solidFill>
            <a:round/>
          </a:ln>
          <a:extLst>
            <a:ext uri="{909E8E84-426E-40DD-AFC4-6F175D3DCCD1}">
              <a14:hiddenFill xmlns:a14="http://schemas.microsoft.com/office/drawing/2010/main">
                <a:noFill/>
              </a14:hiddenFill>
            </a:ext>
          </a:extLst>
        </p:spPr>
      </p:cxnSp>
      <p:cxnSp>
        <p:nvCxnSpPr>
          <p:cNvPr id="43024" name="Gerade Verbindung 20"/>
          <p:cNvCxnSpPr>
            <a:cxnSpLocks noChangeShapeType="1"/>
          </p:cNvCxnSpPr>
          <p:nvPr>
            <p:custDataLst>
              <p:tags r:id="rId12"/>
            </p:custDataLst>
          </p:nvPr>
        </p:nvCxnSpPr>
        <p:spPr bwMode="gray">
          <a:xfrm>
            <a:off x="2804486" y="5249533"/>
            <a:ext cx="1515695" cy="0"/>
          </a:xfrm>
          <a:prstGeom prst="line">
            <a:avLst/>
          </a:prstGeom>
          <a:noFill/>
          <a:ln w="12700" algn="ctr">
            <a:solidFill>
              <a:sysClr val="window" lastClr="FFFFFF"/>
            </a:solidFill>
            <a:round/>
            <a:headEnd type="oval" w="med" len="med"/>
          </a:ln>
          <a:extLst>
            <a:ext uri="{909E8E84-426E-40DD-AFC4-6F175D3DCCD1}">
              <a14:hiddenFill xmlns:a14="http://schemas.microsoft.com/office/drawing/2010/main">
                <a:noFill/>
              </a14:hiddenFill>
            </a:ext>
          </a:extLst>
        </p:spPr>
      </p:cxnSp>
      <p:sp>
        <p:nvSpPr>
          <p:cNvPr id="43018" name="KSO_GT4"/>
          <p:cNvSpPr txBox="1">
            <a:spLocks noChangeArrowheads="1"/>
          </p:cNvSpPr>
          <p:nvPr>
            <p:custDataLst>
              <p:tags r:id="rId13"/>
            </p:custDataLst>
          </p:nvPr>
        </p:nvSpPr>
        <p:spPr bwMode="gray">
          <a:xfrm>
            <a:off x="6176655" y="1844554"/>
            <a:ext cx="3997773" cy="8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每周三及周五下午不对外报账；</a:t>
            </a:r>
            <a:endParaRPr lang="da-DK" altLang="zh-CN" noProof="1" dirty="0" err="1" smtClean="0">
              <a:latin typeface="+mn-lt"/>
              <a:ea typeface="+mn-ea"/>
            </a:endParaRPr>
          </a:p>
        </p:txBody>
      </p:sp>
      <p:sp>
        <p:nvSpPr>
          <p:cNvPr id="43019" name="KSO_GT3"/>
          <p:cNvSpPr txBox="1">
            <a:spLocks noChangeArrowheads="1"/>
          </p:cNvSpPr>
          <p:nvPr>
            <p:custDataLst>
              <p:tags r:id="rId14"/>
            </p:custDataLst>
          </p:nvPr>
        </p:nvSpPr>
        <p:spPr bwMode="gray">
          <a:xfrm>
            <a:off x="6096970" y="2776370"/>
            <a:ext cx="3997773"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周内所有下午及周五上午不受理银行转账；</a:t>
            </a:r>
            <a:endParaRPr lang="da-DK" altLang="zh-CN" noProof="1" dirty="0" err="1" smtClean="0">
              <a:latin typeface="+mn-lt"/>
              <a:ea typeface="+mn-ea"/>
            </a:endParaRPr>
          </a:p>
        </p:txBody>
      </p:sp>
      <p:sp>
        <p:nvSpPr>
          <p:cNvPr id="43020" name="KSO_GT2"/>
          <p:cNvSpPr txBox="1">
            <a:spLocks noChangeArrowheads="1"/>
          </p:cNvSpPr>
          <p:nvPr>
            <p:custDataLst>
              <p:tags r:id="rId15"/>
            </p:custDataLst>
          </p:nvPr>
        </p:nvSpPr>
        <p:spPr bwMode="gray">
          <a:xfrm>
            <a:off x="5642601" y="3871660"/>
            <a:ext cx="3997773" cy="8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每月最后两天月结及与银行对账不对外报账；</a:t>
            </a:r>
            <a:endParaRPr lang="da-DK" altLang="zh-CN" noProof="1" dirty="0" err="1" smtClean="0">
              <a:latin typeface="+mn-lt"/>
              <a:ea typeface="+mn-ea"/>
            </a:endParaRPr>
          </a:p>
        </p:txBody>
      </p:sp>
      <p:sp>
        <p:nvSpPr>
          <p:cNvPr id="43021" name="KSO_GT1"/>
          <p:cNvSpPr txBox="1">
            <a:spLocks noChangeArrowheads="1"/>
          </p:cNvSpPr>
          <p:nvPr>
            <p:custDataLst>
              <p:tags r:id="rId16"/>
            </p:custDataLst>
          </p:nvPr>
        </p:nvSpPr>
        <p:spPr bwMode="gray">
          <a:xfrm>
            <a:off x="4852540" y="4836170"/>
            <a:ext cx="3997773" cy="8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0000"/>
          </a:bodyPr>
          <a:lstStyle>
            <a:lvl1pPr defTabSz="801370">
              <a:defRPr>
                <a:solidFill>
                  <a:srgbClr val="3F3F3F"/>
                </a:solidFill>
                <a:latin typeface="Calibri" pitchFamily="34" charset="0"/>
                <a:ea typeface="幼圆" pitchFamily="49" charset="-122"/>
              </a:defRPr>
            </a:lvl1pPr>
            <a:lvl2pPr marL="742950" indent="-285750" defTabSz="801370">
              <a:defRPr>
                <a:solidFill>
                  <a:srgbClr val="3F3F3F"/>
                </a:solidFill>
                <a:latin typeface="Calibri" pitchFamily="34" charset="0"/>
                <a:ea typeface="幼圆" pitchFamily="49" charset="-122"/>
              </a:defRPr>
            </a:lvl2pPr>
            <a:lvl3pPr marL="1143000" indent="-228600" defTabSz="801370">
              <a:defRPr>
                <a:solidFill>
                  <a:srgbClr val="3F3F3F"/>
                </a:solidFill>
                <a:latin typeface="Calibri" pitchFamily="34" charset="0"/>
                <a:ea typeface="幼圆" pitchFamily="49" charset="-122"/>
              </a:defRPr>
            </a:lvl3pPr>
            <a:lvl4pPr marL="1600200" indent="-228600" defTabSz="801370">
              <a:defRPr>
                <a:solidFill>
                  <a:srgbClr val="3F3F3F"/>
                </a:solidFill>
                <a:latin typeface="Calibri" pitchFamily="34" charset="0"/>
                <a:ea typeface="幼圆" pitchFamily="49" charset="-122"/>
              </a:defRPr>
            </a:lvl4pPr>
            <a:lvl5pPr marL="2057400" indent="-228600" defTabSz="801370">
              <a:defRPr>
                <a:solidFill>
                  <a:srgbClr val="3F3F3F"/>
                </a:solidFill>
                <a:latin typeface="Calibri" pitchFamily="34" charset="0"/>
                <a:ea typeface="幼圆" pitchFamily="49" charset="-122"/>
              </a:defRPr>
            </a:lvl5pPr>
            <a:lvl6pPr marL="2514600" indent="-228600" defTabSz="801370" eaLnBrk="0" fontAlgn="base" hangingPunct="0">
              <a:spcBef>
                <a:spcPct val="0"/>
              </a:spcBef>
              <a:spcAft>
                <a:spcPct val="0"/>
              </a:spcAft>
              <a:defRPr>
                <a:solidFill>
                  <a:srgbClr val="3F3F3F"/>
                </a:solidFill>
                <a:latin typeface="Calibri" pitchFamily="34" charset="0"/>
                <a:ea typeface="幼圆" pitchFamily="49" charset="-122"/>
              </a:defRPr>
            </a:lvl6pPr>
            <a:lvl7pPr marL="2971800" indent="-228600" defTabSz="801370" eaLnBrk="0" fontAlgn="base" hangingPunct="0">
              <a:spcBef>
                <a:spcPct val="0"/>
              </a:spcBef>
              <a:spcAft>
                <a:spcPct val="0"/>
              </a:spcAft>
              <a:defRPr>
                <a:solidFill>
                  <a:srgbClr val="3F3F3F"/>
                </a:solidFill>
                <a:latin typeface="Calibri" pitchFamily="34" charset="0"/>
                <a:ea typeface="幼圆" pitchFamily="49" charset="-122"/>
              </a:defRPr>
            </a:lvl7pPr>
            <a:lvl8pPr marL="3429000" indent="-228600" defTabSz="801370" eaLnBrk="0" fontAlgn="base" hangingPunct="0">
              <a:spcBef>
                <a:spcPct val="0"/>
              </a:spcBef>
              <a:spcAft>
                <a:spcPct val="0"/>
              </a:spcAft>
              <a:defRPr>
                <a:solidFill>
                  <a:srgbClr val="3F3F3F"/>
                </a:solidFill>
                <a:latin typeface="Calibri" pitchFamily="34" charset="0"/>
                <a:ea typeface="幼圆" pitchFamily="49" charset="-122"/>
              </a:defRPr>
            </a:lvl8pPr>
            <a:lvl9pPr marL="3886200" indent="-228600" defTabSz="801370" eaLnBrk="0" fontAlgn="base" hangingPunct="0">
              <a:spcBef>
                <a:spcPct val="0"/>
              </a:spcBef>
              <a:spcAft>
                <a:spcPct val="0"/>
              </a:spcAft>
              <a:defRPr>
                <a:solidFill>
                  <a:srgbClr val="3F3F3F"/>
                </a:solidFill>
                <a:latin typeface="Calibri" pitchFamily="34" charset="0"/>
                <a:ea typeface="幼圆" pitchFamily="49" charset="-122"/>
              </a:defRPr>
            </a:lvl9pPr>
          </a:lstStyle>
          <a:p>
            <a:pPr eaLnBrk="1" hangingPunct="1">
              <a:lnSpc>
                <a:spcPct val="200000"/>
              </a:lnSpc>
              <a:spcAft>
                <a:spcPct val="40000"/>
              </a:spcAft>
            </a:pPr>
            <a:r>
              <a:rPr lang="da-DK" altLang="zh-CN" noProof="1" dirty="0" err="1" smtClean="0">
                <a:latin typeface="+mn-lt"/>
                <a:ea typeface="+mn-ea"/>
              </a:rPr>
              <a:t>报账集中在上午8:30-下午4:30的正常上班时间。</a:t>
            </a:r>
            <a:endParaRPr lang="da-DK" altLang="zh-CN" noProof="1" dirty="0" err="1" smtClean="0">
              <a:latin typeface="+mn-lt"/>
              <a:ea typeface="+mn-ea"/>
            </a:endParaRPr>
          </a:p>
        </p:txBody>
      </p:sp>
      <p:sp>
        <p:nvSpPr>
          <p:cNvPr id="23" name="文本框 22"/>
          <p:cNvSpPr txBox="1"/>
          <p:nvPr>
            <p:custDataLst>
              <p:tags r:id="rId17"/>
            </p:custDataLst>
          </p:nvPr>
        </p:nvSpPr>
        <p:spPr>
          <a:xfrm>
            <a:off x="642280" y="384065"/>
            <a:ext cx="8265844" cy="837626"/>
          </a:xfrm>
          <a:prstGeom prst="rect">
            <a:avLst/>
          </a:prstGeom>
        </p:spPr>
        <p:txBody>
          <a:bodyPr vert="horz" lIns="91440" tIns="45720" rIns="91440" bIns="45720" rtlCol="0" anchor="b">
            <a:normAutofit/>
          </a:bodyPr>
          <a:lstStyle>
            <a:lvl1pPr defTabSz="685800" eaLnBrk="1" latinLnBrk="0" hangingPunct="1">
              <a:lnSpc>
                <a:spcPct val="90000"/>
              </a:lnSpc>
              <a:buNone/>
              <a:defRPr sz="3200" b="1" i="0" baseline="0">
                <a:solidFill>
                  <a:srgbClr val="76AA30">
                    <a:lumMod val="75000"/>
                  </a:srgbClr>
                </a:solidFill>
                <a:latin typeface="Arial" pitchFamily="34" charset="0"/>
                <a:ea typeface="黑体" pitchFamily="49" charset="-122"/>
                <a:cs typeface="+mj-cs"/>
              </a:defRPr>
            </a:lvl1pPr>
          </a:lstStyle>
          <a:p>
            <a:r>
              <a:rPr lang="en-US" altLang="zh-CN" sz="3600" dirty="0">
                <a:latin typeface="+mj-lt"/>
                <a:ea typeface="+mj-ea"/>
              </a:rPr>
              <a:t>1.财务处报账时间</a:t>
            </a:r>
            <a:endParaRPr lang="en-US" altLang="zh-CN" sz="3600" dirty="0">
              <a:latin typeface="+mj-lt"/>
              <a:ea typeface="+mj-ea"/>
            </a:endParaRPr>
          </a:p>
        </p:txBody>
      </p:sp>
    </p:spTree>
    <p:custDataLst>
      <p:tags r:id="rId1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zh-CN" altLang="en-US"/>
              <a:t>报账流程</a:t>
            </a:r>
            <a:endParaRPr lang="zh-CN" altLang="en-US"/>
          </a:p>
        </p:txBody>
      </p:sp>
      <p:pic>
        <p:nvPicPr>
          <p:cNvPr id="4" name="内容占位符 3" descr="报销流程"/>
          <p:cNvPicPr>
            <a:picLocks noChangeAspect="1"/>
          </p:cNvPicPr>
          <p:nvPr>
            <p:ph idx="1"/>
          </p:nvPr>
        </p:nvPicPr>
        <p:blipFill>
          <a:blip r:embed="rId1"/>
          <a:stretch>
            <a:fillRect/>
          </a:stretch>
        </p:blipFill>
        <p:spPr>
          <a:xfrm>
            <a:off x="2489200" y="1287145"/>
            <a:ext cx="7214235" cy="512762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lang="zh-CN" altLang="en-US">
                <a:sym typeface="+mn-ea"/>
              </a:rPr>
            </a:br>
            <a:r>
              <a:rPr lang="en-US" altLang="zh-CN">
                <a:sym typeface="+mn-ea"/>
              </a:rPr>
              <a:t>2.</a:t>
            </a:r>
            <a:r>
              <a:rPr lang="zh-CN" altLang="en-US">
                <a:sym typeface="+mn-ea"/>
              </a:rPr>
              <a:t>报账流程</a:t>
            </a:r>
            <a:br>
              <a:rPr lang="zh-CN" altLang="en-US"/>
            </a:br>
            <a:endParaRPr lang="zh-CN" altLang="en-US"/>
          </a:p>
        </p:txBody>
      </p:sp>
      <p:pic>
        <p:nvPicPr>
          <p:cNvPr id="4" name="内容占位符 3" descr="报销流程2"/>
          <p:cNvPicPr>
            <a:picLocks noChangeAspect="1"/>
          </p:cNvPicPr>
          <p:nvPr>
            <p:ph idx="1"/>
          </p:nvPr>
        </p:nvPicPr>
        <p:blipFill>
          <a:blip r:embed="rId1"/>
          <a:stretch>
            <a:fillRect/>
          </a:stretch>
        </p:blipFill>
        <p:spPr>
          <a:xfrm>
            <a:off x="2633980" y="1349375"/>
            <a:ext cx="7171690" cy="482790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54965"/>
            <a:ext cx="10515600" cy="1325563"/>
          </a:xfrm>
        </p:spPr>
        <p:txBody>
          <a:bodyPr/>
          <a:p>
            <a:r>
              <a:rPr lang="en-US" altLang="zh-CN"/>
              <a:t>3.</a:t>
            </a:r>
            <a:r>
              <a:rPr lang="zh-CN" altLang="en-US"/>
              <a:t>新版报账单据</a:t>
            </a:r>
            <a:r>
              <a:rPr lang="en-US" altLang="zh-CN"/>
              <a:t>-</a:t>
            </a:r>
            <a:r>
              <a:rPr lang="zh-CN" altLang="en-US"/>
              <a:t>报销封面</a:t>
            </a:r>
            <a:endParaRPr lang="zh-CN" altLang="en-US"/>
          </a:p>
        </p:txBody>
      </p:sp>
      <p:pic>
        <p:nvPicPr>
          <p:cNvPr id="4" name="内容占位符 3" descr="封面"/>
          <p:cNvPicPr>
            <a:picLocks noChangeAspect="1"/>
          </p:cNvPicPr>
          <p:nvPr>
            <p:ph idx="1"/>
          </p:nvPr>
        </p:nvPicPr>
        <p:blipFill>
          <a:blip r:embed="rId1"/>
          <a:stretch>
            <a:fillRect/>
          </a:stretch>
        </p:blipFill>
        <p:spPr>
          <a:xfrm rot="16200000">
            <a:off x="3495040" y="-838200"/>
            <a:ext cx="4813300" cy="96297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3.</a:t>
            </a:r>
            <a:r>
              <a:rPr lang="zh-CN" altLang="en-US">
                <a:sym typeface="+mn-ea"/>
              </a:rPr>
              <a:t>新版报账单据</a:t>
            </a:r>
            <a:r>
              <a:rPr lang="en-US" altLang="zh-CN">
                <a:sym typeface="+mn-ea"/>
              </a:rPr>
              <a:t>-</a:t>
            </a:r>
            <a:r>
              <a:rPr lang="zh-CN" altLang="en-US">
                <a:sym typeface="+mn-ea"/>
              </a:rPr>
              <a:t>报销封底</a:t>
            </a:r>
            <a:br>
              <a:rPr lang="zh-CN" altLang="en-US"/>
            </a:br>
            <a:endParaRPr lang="zh-CN" altLang="en-US"/>
          </a:p>
        </p:txBody>
      </p:sp>
      <p:pic>
        <p:nvPicPr>
          <p:cNvPr id="4" name="内容占位符 3" descr="封底"/>
          <p:cNvPicPr>
            <a:picLocks noChangeAspect="1"/>
          </p:cNvPicPr>
          <p:nvPr>
            <p:ph idx="1"/>
          </p:nvPr>
        </p:nvPicPr>
        <p:blipFill>
          <a:blip r:embed="rId1"/>
          <a:stretch>
            <a:fillRect/>
          </a:stretch>
        </p:blipFill>
        <p:spPr>
          <a:xfrm rot="16200000">
            <a:off x="3696970" y="-1031240"/>
            <a:ext cx="4797425" cy="964438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66"/>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4_1"/>
  <p:tag name="KSO_WM_UNIT_ID" val="custom160444_17*m_h_f*1_4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1*l_i*1_8"/>
  <p:tag name="KSO_WM_UNIT_CLEAR" val="1"/>
  <p:tag name="KSO_WM_UNIT_LAYERLEVEL" val="1_1"/>
  <p:tag name="KSO_WM_DIAGRAM_GROUP_CODE" val="l1-2"/>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9"/>
  <p:tag name="KSO_WM_UNIT_ID" val="custom160444_31*l_i*1_9"/>
  <p:tag name="KSO_WM_UNIT_CLEAR" val="1"/>
  <p:tag name="KSO_WM_UNIT_LAYERLEVEL" val="1_1"/>
  <p:tag name="KSO_WM_DIAGRAM_GROUP_CODE" val="l1-2"/>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0"/>
  <p:tag name="KSO_WM_UNIT_ID" val="custom160444_31*l_i*1_10"/>
  <p:tag name="KSO_WM_UNIT_CLEAR" val="1"/>
  <p:tag name="KSO_WM_UNIT_LAYERLEVEL" val="1_1"/>
  <p:tag name="KSO_WM_DIAGRAM_GROUP_CODE" val="l1-2"/>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1"/>
  <p:tag name="KSO_WM_UNIT_ID" val="custom160444_31*l_i*1_11"/>
  <p:tag name="KSO_WM_UNIT_CLEAR" val="1"/>
  <p:tag name="KSO_WM_UNIT_LAYERLEVEL" val="1_1"/>
  <p:tag name="KSO_WM_DIAGRAM_GROUP_CODE" val="l1-2"/>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1*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1*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1*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4_1"/>
  <p:tag name="KSO_WM_UNIT_ID" val="custom160444_31*l_h_f*1_4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0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09.xml><?xml version="1.0" encoding="utf-8"?>
<p:tagLst xmlns:p="http://schemas.openxmlformats.org/presentationml/2006/main">
  <p:tag name="KSO_WM_TEMPLATE_CATEGORY" val="custom"/>
  <p:tag name="KSO_WM_TEMPLATE_INDEX" val="160466"/>
  <p:tag name="KSO_WM_SLIDE_ID" val="custom160444_31"/>
  <p:tag name="KSO_WM_SLIDE_INDEX" val="31"/>
  <p:tag name="KSO_WM_SLIDE_ITEM_CNT" val="4"/>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17*m_i*1_1"/>
  <p:tag name="KSO_WM_UNIT_CLEAR" val="1"/>
  <p:tag name="KSO_WM_UNIT_LAYERLEVEL" val="1_1"/>
  <p:tag name="KSO_WM_DIAGRAM_GROUP_CODE" val="m1-1"/>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1*l_i*1_4"/>
  <p:tag name="KSO_WM_UNIT_CLEAR" val="1"/>
  <p:tag name="KSO_WM_UNIT_LAYERLEVEL" val="1_1"/>
  <p:tag name="KSO_WM_DIAGRAM_GROUP_CODE" val="l1-2"/>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1*l_i*1_6"/>
  <p:tag name="KSO_WM_UNIT_CLEAR" val="1"/>
  <p:tag name="KSO_WM_UNIT_LAYERLEVEL" val="1_1"/>
  <p:tag name="KSO_WM_DIAGRAM_GROUP_CODE" val="l1-2"/>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1*l_i*1_8"/>
  <p:tag name="KSO_WM_UNIT_CLEAR" val="1"/>
  <p:tag name="KSO_WM_UNIT_LAYERLEVEL" val="1_1"/>
  <p:tag name="KSO_WM_DIAGRAM_GROUP_CODE" val="l1-2"/>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1"/>
  <p:tag name="KSO_WM_UNIT_ID" val="custom160444_31*l_i*1_11"/>
  <p:tag name="KSO_WM_UNIT_CLEAR" val="1"/>
  <p:tag name="KSO_WM_UNIT_LAYERLEVEL" val="1_1"/>
  <p:tag name="KSO_WM_DIAGRAM_GROUP_CODE" val="l1-2"/>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1*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1*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1*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4_1"/>
  <p:tag name="KSO_WM_UNIT_ID" val="custom160444_31*l_h_f*1_4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19.xml><?xml version="1.0" encoding="utf-8"?>
<p:tagLst xmlns:p="http://schemas.openxmlformats.org/presentationml/2006/main">
  <p:tag name="KSO_WM_TEMPLATE_CATEGORY" val="custom"/>
  <p:tag name="KSO_WM_TEMPLATE_INDEX" val="160466"/>
  <p:tag name="KSO_WM_SLIDE_ID" val="custom160444_31"/>
  <p:tag name="KSO_WM_SLIDE_INDEX" val="31"/>
  <p:tag name="KSO_WM_SLIDE_ITEM_CNT" val="4"/>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17*m_i*1_2"/>
  <p:tag name="KSO_WM_UNIT_CLEAR" val="1"/>
  <p:tag name="KSO_WM_UNIT_LAYERLEVEL" val="1_1"/>
  <p:tag name="KSO_WM_DIAGRAM_GROUP_CODE" val="m1-1"/>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14*m_i*1_1"/>
  <p:tag name="KSO_WM_UNIT_CLEAR" val="1"/>
  <p:tag name="KSO_WM_UNIT_LAYERLEVEL" val="1_1"/>
  <p:tag name="KSO_WM_DIAGRAM_GROUP_CODE" val="m1-1"/>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14*m_i*1_2"/>
  <p:tag name="KSO_WM_UNIT_CLEAR" val="1"/>
  <p:tag name="KSO_WM_UNIT_LAYERLEVEL" val="1_1"/>
  <p:tag name="KSO_WM_DIAGRAM_GROUP_CODE" val="m1-1"/>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14*m_i*1_3"/>
  <p:tag name="KSO_WM_UNIT_CLEAR" val="1"/>
  <p:tag name="KSO_WM_UNIT_LAYERLEVEL" val="1_1"/>
  <p:tag name="KSO_WM_DIAGRAM_GROUP_CODE" val="m1-1"/>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14*m_i*1_4"/>
  <p:tag name="KSO_WM_UNIT_CLEAR" val="1"/>
  <p:tag name="KSO_WM_UNIT_LAYERLEVEL" val="1_1"/>
  <p:tag name="KSO_WM_DIAGRAM_GROUP_CODE" val="m1-1"/>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14*m_h_f*1_1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m1-1"/>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14*m_h_f*1_2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m1-1"/>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14*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27.xml><?xml version="1.0" encoding="utf-8"?>
<p:tagLst xmlns:p="http://schemas.openxmlformats.org/presentationml/2006/main">
  <p:tag name="KSO_WM_TEMPLATE_CATEGORY" val="custom"/>
  <p:tag name="KSO_WM_TEMPLATE_INDEX" val="160466"/>
  <p:tag name="KSO_WM_SLIDE_ID" val="custom160444_14"/>
  <p:tag name="KSO_WM_SLIDE_INDEX" val="14"/>
  <p:tag name="KSO_WM_SLIDE_ITEM_CNT" val="2"/>
  <p:tag name="KSO_WM_SLIDE_LAYOUT" val="a_m"/>
  <p:tag name="KSO_WM_SLIDE_LAYOUT_CNT" val="1_1"/>
  <p:tag name="KSO_WM_SLIDE_TYPE" val="text"/>
  <p:tag name="KSO_WM_BEAUTIFY_FLAG" val="#wm#"/>
  <p:tag name="KSO_WM_TAG_VERSION" val="1.0"/>
  <p:tag name="KSO_WM_SLIDE_POSITION" val="291*179"/>
  <p:tag name="KSO_WM_SLIDE_SIZE" val="379*298"/>
  <p:tag name="KSO_WM_DIAGRAM_GROUP_CODE" val="m1-1"/>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7*m_i*1_1"/>
  <p:tag name="KSO_WM_UNIT_CLEAR" val="1"/>
  <p:tag name="KSO_WM_UNIT_LAYERLEVEL" val="1_1"/>
  <p:tag name="KSO_WM_DIAGRAM_GROUP_CODE" val="m1-2"/>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7*m_i*1_2"/>
  <p:tag name="KSO_WM_UNIT_CLEAR" val="1"/>
  <p:tag name="KSO_WM_UNIT_LAYERLEVEL" val="1_1"/>
  <p:tag name="KSO_WM_DIAGRAM_GROUP_CODE" val="m1-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17*m_i*1_3"/>
  <p:tag name="KSO_WM_UNIT_CLEAR" val="1"/>
  <p:tag name="KSO_WM_UNIT_LAYERLEVEL" val="1_1"/>
  <p:tag name="KSO_WM_DIAGRAM_GROUP_CODE" val="m1-1"/>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7*m_i*1_3"/>
  <p:tag name="KSO_WM_UNIT_CLEAR" val="1"/>
  <p:tag name="KSO_WM_UNIT_LAYERLEVEL" val="1_1"/>
  <p:tag name="KSO_WM_DIAGRAM_GROUP_CODE" val="m1-2"/>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7*m_i*1_4"/>
  <p:tag name="KSO_WM_UNIT_CLEAR" val="1"/>
  <p:tag name="KSO_WM_UNIT_LAYERLEVEL" val="1_1"/>
  <p:tag name="KSO_WM_DIAGRAM_GROUP_CODE" val="m1-2"/>
</p:tagLst>
</file>

<file path=ppt/tags/tag13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7*m_i*1_5"/>
  <p:tag name="KSO_WM_UNIT_CLEAR" val="1"/>
  <p:tag name="KSO_WM_UNIT_LAYERLEVEL" val="1_1"/>
  <p:tag name="KSO_WM_DIAGRAM_GROUP_CODE" val="m1-2"/>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7*m_i*1_6"/>
  <p:tag name="KSO_WM_UNIT_CLEAR" val="1"/>
  <p:tag name="KSO_WM_UNIT_LAYERLEVEL" val="1_1"/>
  <p:tag name="KSO_WM_DIAGRAM_GROUP_CODE" val="m1-2"/>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7*m_i*1_7"/>
  <p:tag name="KSO_WM_UNIT_CLEAR" val="1"/>
  <p:tag name="KSO_WM_UNIT_LAYERLEVEL" val="1_1"/>
  <p:tag name="KSO_WM_DIAGRAM_GROUP_CODE" val="m1-2"/>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27*m_i*1_8"/>
  <p:tag name="KSO_WM_UNIT_CLEAR" val="1"/>
  <p:tag name="KSO_WM_UNIT_LAYERLEVEL" val="1_1"/>
  <p:tag name="KSO_WM_DIAGRAM_GROUP_CODE" val="m1-2"/>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27*m_i*1_9"/>
  <p:tag name="KSO_WM_UNIT_CLEAR" val="1"/>
  <p:tag name="KSO_WM_UNIT_LAYERLEVEL" val="1_1"/>
  <p:tag name="KSO_WM_DIAGRAM_GROUP_CODE" val="m1-2"/>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27*m_i*1_10"/>
  <p:tag name="KSO_WM_UNIT_CLEAR" val="1"/>
  <p:tag name="KSO_WM_UNIT_LAYERLEVEL" val="1_1"/>
  <p:tag name="KSO_WM_DIAGRAM_GROUP_CODE" val="m1-2"/>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7*m_h_f*1_1_1"/>
  <p:tag name="KSO_WM_UNIT_CLEAR" val="1"/>
  <p:tag name="KSO_WM_UNIT_LAYERLEVEL" val="1_1_1"/>
  <p:tag name="KSO_WM_UNIT_VALUE" val="25"/>
  <p:tag name="KSO_WM_UNIT_HIGHLIGHT" val="0"/>
  <p:tag name="KSO_WM_UNIT_COMPATIBLE" val="0"/>
  <p:tag name="KSO_WM_UNIT_PRESET_TEXT_INDEX" val="4"/>
  <p:tag name="KSO_WM_UNIT_PRESET_TEXT_LEN" val="34"/>
  <p:tag name="KSO_WM_DIAGRAM_GROUP_CODE" val="m1-2"/>
</p:tagLst>
</file>

<file path=ppt/tags/tag13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1"/>
  <p:tag name="KSO_WM_UNIT_ID" val="custom160444_27*m_i*1_11"/>
  <p:tag name="KSO_WM_UNIT_CLEAR" val="1"/>
  <p:tag name="KSO_WM_UNIT_LAYERLEVEL" val="1_1"/>
  <p:tag name="KSO_WM_DIAGRAM_GROUP_CODE" val="m1-2"/>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17*m_i*1_4"/>
  <p:tag name="KSO_WM_UNIT_CLEAR" val="1"/>
  <p:tag name="KSO_WM_UNIT_LAYERLEVEL" val="1_1"/>
  <p:tag name="KSO_WM_DIAGRAM_GROUP_CODE" val="m1-1"/>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2"/>
  <p:tag name="KSO_WM_UNIT_ID" val="custom160444_27*m_i*1_12"/>
  <p:tag name="KSO_WM_UNIT_CLEAR" val="1"/>
  <p:tag name="KSO_WM_UNIT_LAYERLEVEL" val="1_1"/>
  <p:tag name="KSO_WM_DIAGRAM_GROUP_CODE" val="m1-2"/>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3"/>
  <p:tag name="KSO_WM_UNIT_ID" val="custom160444_27*m_i*1_13"/>
  <p:tag name="KSO_WM_UNIT_CLEAR" val="1"/>
  <p:tag name="KSO_WM_UNIT_LAYERLEVEL" val="1_1"/>
  <p:tag name="KSO_WM_DIAGRAM_GROUP_CODE" val="m1-2"/>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4"/>
  <p:tag name="KSO_WM_UNIT_ID" val="custom160444_27*m_i*1_14"/>
  <p:tag name="KSO_WM_UNIT_CLEAR" val="1"/>
  <p:tag name="KSO_WM_UNIT_LAYERLEVEL" val="1_1"/>
  <p:tag name="KSO_WM_DIAGRAM_GROUP_CODE" val="m1-2"/>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5"/>
  <p:tag name="KSO_WM_UNIT_ID" val="custom160444_27*m_i*1_15"/>
  <p:tag name="KSO_WM_UNIT_CLEAR" val="1"/>
  <p:tag name="KSO_WM_UNIT_LAYERLEVEL" val="1_1"/>
  <p:tag name="KSO_WM_DIAGRAM_GROUP_CODE" val="m1-2"/>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6"/>
  <p:tag name="KSO_WM_UNIT_ID" val="custom160444_27*m_i*1_16"/>
  <p:tag name="KSO_WM_UNIT_CLEAR" val="1"/>
  <p:tag name="KSO_WM_UNIT_LAYERLEVEL" val="1_1"/>
  <p:tag name="KSO_WM_DIAGRAM_GROUP_CODE" val="m1-2"/>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7*m_h_f*1_2_1"/>
  <p:tag name="KSO_WM_UNIT_CLEAR" val="1"/>
  <p:tag name="KSO_WM_UNIT_LAYERLEVEL" val="1_1_1"/>
  <p:tag name="KSO_WM_UNIT_VALUE" val="25"/>
  <p:tag name="KSO_WM_UNIT_HIGHLIGHT" val="0"/>
  <p:tag name="KSO_WM_UNIT_COMPATIBLE" val="0"/>
  <p:tag name="KSO_WM_UNIT_PRESET_TEXT_INDEX" val="4"/>
  <p:tag name="KSO_WM_UNIT_PRESET_TEXT_LEN" val="34"/>
  <p:tag name="KSO_WM_DIAGRAM_GROUP_CODE" val="m1-2"/>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27*m_h_f*1_3_1"/>
  <p:tag name="KSO_WM_UNIT_CLEAR" val="1"/>
  <p:tag name="KSO_WM_UNIT_LAYERLEVEL" val="1_1_1"/>
  <p:tag name="KSO_WM_UNIT_VALUE" val="25"/>
  <p:tag name="KSO_WM_UNIT_HIGHLIGHT" val="0"/>
  <p:tag name="KSO_WM_UNIT_COMPATIBLE" val="0"/>
  <p:tag name="KSO_WM_UNIT_PRESET_TEXT_INDEX" val="4"/>
  <p:tag name="KSO_WM_UNIT_PRESET_TEXT_LEN" val="34"/>
  <p:tag name="KSO_WM_DIAGRAM_GROUP_CODE" val="m1-2"/>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4_1"/>
  <p:tag name="KSO_WM_UNIT_ID" val="custom160444_27*m_h_f*1_4_1"/>
  <p:tag name="KSO_WM_UNIT_CLEAR" val="1"/>
  <p:tag name="KSO_WM_UNIT_LAYERLEVEL" val="1_1_1"/>
  <p:tag name="KSO_WM_UNIT_VALUE" val="25"/>
  <p:tag name="KSO_WM_UNIT_HIGHLIGHT" val="0"/>
  <p:tag name="KSO_WM_UNIT_COMPATIBLE" val="0"/>
  <p:tag name="KSO_WM_UNIT_PRESET_TEXT_INDEX" val="4"/>
  <p:tag name="KSO_WM_UNIT_PRESET_TEXT_LEN" val="34"/>
  <p:tag name="KSO_WM_DIAGRAM_GROUP_CODE" val="m1-2"/>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6_1"/>
  <p:tag name="KSO_WM_UNIT_ID" val="custom160444_27*m_h_f*1_6_1"/>
  <p:tag name="KSO_WM_UNIT_CLEAR" val="1"/>
  <p:tag name="KSO_WM_UNIT_LAYERLEVEL" val="1_1_1"/>
  <p:tag name="KSO_WM_UNIT_VALUE" val="25"/>
  <p:tag name="KSO_WM_UNIT_HIGHLIGHT" val="0"/>
  <p:tag name="KSO_WM_UNIT_COMPATIBLE" val="0"/>
  <p:tag name="KSO_WM_UNIT_PRESET_TEXT_INDEX" val="4"/>
  <p:tag name="KSO_WM_UNIT_PRESET_TEXT_LEN" val="34"/>
  <p:tag name="KSO_WM_DIAGRAM_GROUP_CODE" val="m1-2"/>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7"/>
  <p:tag name="KSO_WM_UNIT_ID" val="custom160444_27*m_i*1_17"/>
  <p:tag name="KSO_WM_UNIT_CLEAR" val="1"/>
  <p:tag name="KSO_WM_UNIT_LAYERLEVEL" val="1_1"/>
  <p:tag name="KSO_WM_DIAGRAM_GROUP_CODE" val="m1-2"/>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17*m_i*1_5"/>
  <p:tag name="KSO_WM_UNIT_CLEAR" val="1"/>
  <p:tag name="KSO_WM_UNIT_LAYERLEVEL" val="1_1"/>
  <p:tag name="KSO_WM_DIAGRAM_GROUP_CODE" val="m1-1"/>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8"/>
  <p:tag name="KSO_WM_UNIT_ID" val="custom160444_27*m_i*1_18"/>
  <p:tag name="KSO_WM_UNIT_CLEAR" val="1"/>
  <p:tag name="KSO_WM_UNIT_LAYERLEVEL" val="1_1"/>
  <p:tag name="KSO_WM_DIAGRAM_GROUP_CODE" val="m1-2"/>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9"/>
  <p:tag name="KSO_WM_UNIT_ID" val="custom160444_27*m_i*1_19"/>
  <p:tag name="KSO_WM_UNIT_CLEAR" val="1"/>
  <p:tag name="KSO_WM_UNIT_LAYERLEVEL" val="1_1"/>
  <p:tag name="KSO_WM_DIAGRAM_GROUP_CODE" val="m1-2"/>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5_1"/>
  <p:tag name="KSO_WM_UNIT_ID" val="custom160444_27*m_h_f*1_5_1"/>
  <p:tag name="KSO_WM_UNIT_CLEAR" val="1"/>
  <p:tag name="KSO_WM_UNIT_LAYERLEVEL" val="1_1_1"/>
  <p:tag name="KSO_WM_UNIT_VALUE" val="25"/>
  <p:tag name="KSO_WM_UNIT_HIGHLIGHT" val="0"/>
  <p:tag name="KSO_WM_UNIT_COMPATIBLE" val="0"/>
  <p:tag name="KSO_WM_UNIT_PRESET_TEXT_INDEX" val="4"/>
  <p:tag name="KSO_WM_UNIT_PRESET_TEXT_LEN" val="34"/>
  <p:tag name="KSO_WM_DIAGRAM_GROUP_CODE" val="m1-2"/>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54.xml><?xml version="1.0" encoding="utf-8"?>
<p:tagLst xmlns:p="http://schemas.openxmlformats.org/presentationml/2006/main">
  <p:tag name="KSO_WM_TEMPLATE_CATEGORY" val="custom"/>
  <p:tag name="KSO_WM_TEMPLATE_INDEX" val="160466"/>
  <p:tag name="KSO_WM_SLIDE_ID" val="custom160444_27"/>
  <p:tag name="KSO_WM_SLIDE_INDEX" val="27"/>
  <p:tag name="KSO_WM_SLIDE_ITEM_CNT" val="6"/>
  <p:tag name="KSO_WM_SLIDE_LAYOUT" val="a_m"/>
  <p:tag name="KSO_WM_SLIDE_LAYOUT_CNT" val="1_1"/>
  <p:tag name="KSO_WM_SLIDE_TYPE" val="text"/>
  <p:tag name="KSO_WM_BEAUTIFY_FLAG" val="#wm#"/>
  <p:tag name="KSO_WM_TAG_VERSION" val="1.0"/>
  <p:tag name="KSO_WM_SLIDE_POSITION" val="192*164"/>
  <p:tag name="KSO_WM_SLIDE_SIZE" val="576*338"/>
  <p:tag name="KSO_WM_DIAGRAM_GROUP_CODE" val="m1-2"/>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3*m_i*1_1"/>
  <p:tag name="KSO_WM_UNIT_CLEAR" val="1"/>
  <p:tag name="KSO_WM_UNIT_LAYERLEVEL" val="1_1"/>
  <p:tag name="KSO_WM_DIAGRAM_GROUP_CODE" val="m1-2"/>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3*m_i*1_2"/>
  <p:tag name="KSO_WM_UNIT_CLEAR" val="1"/>
  <p:tag name="KSO_WM_UNIT_LAYERLEVEL" val="1_1"/>
  <p:tag name="KSO_WM_DIAGRAM_GROUP_CODE" val="m1-2"/>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3*m_i*1_3"/>
  <p:tag name="KSO_WM_UNIT_CLEAR" val="1"/>
  <p:tag name="KSO_WM_UNIT_LAYERLEVEL" val="1_1"/>
  <p:tag name="KSO_WM_DIAGRAM_GROUP_CODE" val="m1-2"/>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3*m_i*1_4"/>
  <p:tag name="KSO_WM_UNIT_CLEAR" val="1"/>
  <p:tag name="KSO_WM_UNIT_LAYERLEVEL" val="1_1"/>
  <p:tag name="KSO_WM_DIAGRAM_GROUP_CODE" val="m1-2"/>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3*m_i*1_5"/>
  <p:tag name="KSO_WM_UNIT_CLEAR" val="1"/>
  <p:tag name="KSO_WM_UNIT_LAYERLEVEL" val="1_1"/>
  <p:tag name="KSO_WM_DIAGRAM_GROUP_CODE" val="m1-2"/>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17*m_i*1_6"/>
  <p:tag name="KSO_WM_UNIT_CLEAR" val="1"/>
  <p:tag name="KSO_WM_UNIT_LAYERLEVEL" val="1_1"/>
  <p:tag name="KSO_WM_DIAGRAM_GROUP_CODE" val="m1-1"/>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3*m_i*1_6"/>
  <p:tag name="KSO_WM_UNIT_CLEAR" val="1"/>
  <p:tag name="KSO_WM_UNIT_LAYERLEVEL" val="1_1"/>
  <p:tag name="KSO_WM_DIAGRAM_GROUP_CODE" val="m1-2"/>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3*m_i*1_7"/>
  <p:tag name="KSO_WM_UNIT_CLEAR" val="1"/>
  <p:tag name="KSO_WM_UNIT_LAYERLEVEL" val="1_1"/>
  <p:tag name="KSO_WM_DIAGRAM_GROUP_CODE" val="m1-2"/>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3*m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3*m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3*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65.xml><?xml version="1.0" encoding="utf-8"?>
<p:tagLst xmlns:p="http://schemas.openxmlformats.org/presentationml/2006/main">
  <p:tag name="KSO_WM_TEMPLATE_CATEGORY" val="custom"/>
  <p:tag name="KSO_WM_TEMPLATE_INDEX" val="160466"/>
  <p:tag name="KSO_WM_TAG_VERSION" val="1.0"/>
  <p:tag name="KSO_WM_SLIDE_ID" val="custom160444_23"/>
  <p:tag name="KSO_WM_SLIDE_INDEX" val="23"/>
  <p:tag name="KSO_WM_SLIDE_ITEM_CNT" val="2"/>
  <p:tag name="KSO_WM_SLIDE_LAYOUT" val="a_m"/>
  <p:tag name="KSO_WM_SLIDE_LAYOUT_CNT" val="1_1"/>
  <p:tag name="KSO_WM_SLIDE_TYPE" val="text"/>
  <p:tag name="KSO_WM_BEAUTIFY_FLAG" val="#wm#"/>
  <p:tag name="KSO_WM_SLIDE_POSITION" val="192*164"/>
  <p:tag name="KSO_WM_SLIDE_SIZE" val="571*312"/>
  <p:tag name="KSO_WM_DIAGRAM_GROUP_CODE" val="m1-2"/>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9*m_i*1_1"/>
  <p:tag name="KSO_WM_UNIT_CLEAR" val="1"/>
  <p:tag name="KSO_WM_UNIT_LAYERLEVEL" val="1_1"/>
  <p:tag name="KSO_WM_DIAGRAM_GROUP_CODE" val="m1-4"/>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9*m_i*1_2"/>
  <p:tag name="KSO_WM_UNIT_CLEAR" val="1"/>
  <p:tag name="KSO_WM_UNIT_LAYERLEVEL" val="1_1"/>
  <p:tag name="KSO_WM_DIAGRAM_GROUP_CODE" val="m1-4"/>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9*m_i*1_3"/>
  <p:tag name="KSO_WM_UNIT_CLEAR" val="1"/>
  <p:tag name="KSO_WM_UNIT_LAYERLEVEL" val="1_1"/>
  <p:tag name="KSO_WM_DIAGRAM_GROUP_CODE" val="m1-4"/>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9*m_i*1_4"/>
  <p:tag name="KSO_WM_UNIT_CLEAR" val="1"/>
  <p:tag name="KSO_WM_UNIT_LAYERLEVEL" val="1_1"/>
  <p:tag name="KSO_WM_DIAGRAM_GROUP_CODE" val="m1-4"/>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17*m_i*1_7"/>
  <p:tag name="KSO_WM_UNIT_CLEAR" val="1"/>
  <p:tag name="KSO_WM_UNIT_LAYERLEVEL" val="1_1"/>
  <p:tag name="KSO_WM_DIAGRAM_GROUP_CODE" val="m1-1"/>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9*m_i*1_5"/>
  <p:tag name="KSO_WM_UNIT_CLEAR" val="1"/>
  <p:tag name="KSO_WM_UNIT_LAYERLEVEL" val="1_1"/>
  <p:tag name="KSO_WM_DIAGRAM_GROUP_CODE" val="m1-4"/>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9*m_i*1_6"/>
  <p:tag name="KSO_WM_UNIT_CLEAR" val="1"/>
  <p:tag name="KSO_WM_UNIT_LAYERLEVEL" val="1_1"/>
  <p:tag name="KSO_WM_DIAGRAM_GROUP_CODE" val="m1-4"/>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9*m_i*1_7"/>
  <p:tag name="KSO_WM_UNIT_CLEAR" val="1"/>
  <p:tag name="KSO_WM_UNIT_LAYERLEVEL" val="1_1"/>
  <p:tag name="KSO_WM_DIAGRAM_GROUP_CODE" val="m1-4"/>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29*m_i*1_8"/>
  <p:tag name="KSO_WM_UNIT_CLEAR" val="1"/>
  <p:tag name="KSO_WM_UNIT_LAYERLEVEL" val="1_1"/>
  <p:tag name="KSO_WM_DIAGRAM_GROUP_CODE" val="m1-4"/>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9*m_h_f*1_1_1"/>
  <p:tag name="KSO_WM_UNIT_CLEAR" val="1"/>
  <p:tag name="KSO_WM_UNIT_LAYERLEVEL" val="1_1_1"/>
  <p:tag name="KSO_WM_UNIT_VALUE" val="4"/>
  <p:tag name="KSO_WM_UNIT_HIGHLIGHT" val="0"/>
  <p:tag name="KSO_WM_UNIT_COMPATIBLE" val="0"/>
  <p:tag name="KSO_WM_UNIT_PRESET_TEXT_INDEX" val="3"/>
  <p:tag name="KSO_WM_DIAGRAM_GROUP_CODE" val="m1-4"/>
  <p:tag name="KSO_WM_UNIT_PRESET_TEXT_LEN" val="5"/>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9*m_h_f*1_2_1"/>
  <p:tag name="KSO_WM_UNIT_CLEAR" val="1"/>
  <p:tag name="KSO_WM_UNIT_LAYERLEVEL" val="1_1_1"/>
  <p:tag name="KSO_WM_UNIT_VALUE" val="4"/>
  <p:tag name="KSO_WM_UNIT_HIGHLIGHT" val="0"/>
  <p:tag name="KSO_WM_UNIT_COMPATIBLE" val="0"/>
  <p:tag name="KSO_WM_UNIT_PRESET_TEXT_INDEX" val="3"/>
  <p:tag name="KSO_WM_DIAGRAM_GROUP_CODE" val="m1-4"/>
  <p:tag name="KSO_WM_UNIT_PRESET_TEXT_LEN" val="5"/>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29*m_h_f*1_3_1"/>
  <p:tag name="KSO_WM_UNIT_CLEAR" val="1"/>
  <p:tag name="KSO_WM_UNIT_LAYERLEVEL" val="1_1_1"/>
  <p:tag name="KSO_WM_UNIT_VALUE" val="4"/>
  <p:tag name="KSO_WM_UNIT_HIGHLIGHT" val="0"/>
  <p:tag name="KSO_WM_UNIT_COMPATIBLE" val="0"/>
  <p:tag name="KSO_WM_UNIT_PRESET_TEXT_INDEX" val="3"/>
  <p:tag name="KSO_WM_DIAGRAM_GROUP_CODE" val="m1-4"/>
  <p:tag name="KSO_WM_UNIT_PRESET_TEXT_LEN" val="5"/>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4_1"/>
  <p:tag name="KSO_WM_UNIT_ID" val="custom160444_29*m_h_f*1_4_1"/>
  <p:tag name="KSO_WM_UNIT_CLEAR" val="1"/>
  <p:tag name="KSO_WM_UNIT_LAYERLEVEL" val="1_1_1"/>
  <p:tag name="KSO_WM_UNIT_VALUE" val="4"/>
  <p:tag name="KSO_WM_UNIT_HIGHLIGHT" val="0"/>
  <p:tag name="KSO_WM_UNIT_COMPATIBLE" val="0"/>
  <p:tag name="KSO_WM_UNIT_PRESET_TEXT_INDEX" val="3"/>
  <p:tag name="KSO_WM_DIAGRAM_GROUP_CODE" val="m1-4"/>
  <p:tag name="KSO_WM_UNIT_PRESET_TEXT_LEN" val="5"/>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5_1"/>
  <p:tag name="KSO_WM_UNIT_ID" val="custom160444_29*m_h_f*1_5_1"/>
  <p:tag name="KSO_WM_UNIT_CLEAR" val="1"/>
  <p:tag name="KSO_WM_UNIT_LAYERLEVEL" val="1_1_1"/>
  <p:tag name="KSO_WM_UNIT_VALUE" val="4"/>
  <p:tag name="KSO_WM_UNIT_HIGHLIGHT" val="0"/>
  <p:tag name="KSO_WM_UNIT_COMPATIBLE" val="0"/>
  <p:tag name="KSO_WM_UNIT_PRESET_TEXT_INDEX" val="3"/>
  <p:tag name="KSO_WM_DIAGRAM_GROUP_CODE" val="m1-4"/>
  <p:tag name="KSO_WM_UNIT_PRESET_TEXT_LEN" val="5"/>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6_1"/>
  <p:tag name="KSO_WM_UNIT_ID" val="custom160444_29*m_h_f*1_6_1"/>
  <p:tag name="KSO_WM_UNIT_CLEAR" val="1"/>
  <p:tag name="KSO_WM_UNIT_LAYERLEVEL" val="1_1_1"/>
  <p:tag name="KSO_WM_UNIT_VALUE" val="4"/>
  <p:tag name="KSO_WM_UNIT_HIGHLIGHT" val="0"/>
  <p:tag name="KSO_WM_UNIT_COMPATIBLE" val="0"/>
  <p:tag name="KSO_WM_UNIT_PRESET_TEXT_INDEX" val="3"/>
  <p:tag name="KSO_WM_DIAGRAM_GROUP_CODE" val="m1-4"/>
  <p:tag name="KSO_WM_UNIT_PRESET_TEXT_LEN" val="5"/>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17*m_i*1_8"/>
  <p:tag name="KSO_WM_UNIT_CLEAR" val="1"/>
  <p:tag name="KSO_WM_UNIT_LAYERLEVEL" val="1_1"/>
  <p:tag name="KSO_WM_DIAGRAM_GROUP_CODE" val="m1-1"/>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29*m_i*1_9"/>
  <p:tag name="KSO_WM_UNIT_CLEAR" val="1"/>
  <p:tag name="KSO_WM_UNIT_LAYERLEVEL" val="1_1"/>
  <p:tag name="KSO_WM_DIAGRAM_GROUP_CODE" val="m1-4"/>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29*m_i*1_10"/>
  <p:tag name="KSO_WM_UNIT_CLEAR" val="1"/>
  <p:tag name="KSO_WM_UNIT_LAYERLEVEL" val="1_1"/>
  <p:tag name="KSO_WM_DIAGRAM_GROUP_CODE" val="m1-4"/>
</p:tagLst>
</file>

<file path=ppt/tags/tag18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1"/>
  <p:tag name="KSO_WM_UNIT_ID" val="custom160444_29*m_i*1_11"/>
  <p:tag name="KSO_WM_UNIT_CLEAR" val="1"/>
  <p:tag name="KSO_WM_UNIT_LAYERLEVEL" val="1_1"/>
  <p:tag name="KSO_WM_DIAGRAM_GROUP_CODE" val="m1-4"/>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2"/>
  <p:tag name="KSO_WM_UNIT_ID" val="custom160444_29*m_i*1_12"/>
  <p:tag name="KSO_WM_UNIT_CLEAR" val="1"/>
  <p:tag name="KSO_WM_UNIT_LAYERLEVEL" val="1_1"/>
  <p:tag name="KSO_WM_DIAGRAM_GROUP_CODE" val="m1-4"/>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3"/>
  <p:tag name="KSO_WM_UNIT_ID" val="custom160444_29*m_i*1_13"/>
  <p:tag name="KSO_WM_UNIT_CLEAR" val="1"/>
  <p:tag name="KSO_WM_UNIT_LAYERLEVEL" val="1_1"/>
  <p:tag name="KSO_WM_DIAGRAM_GROUP_CODE" val="m1-4"/>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4"/>
  <p:tag name="KSO_WM_UNIT_ID" val="custom160444_29*m_i*1_14"/>
  <p:tag name="KSO_WM_UNIT_CLEAR" val="1"/>
  <p:tag name="KSO_WM_UNIT_LAYERLEVEL" val="1_1"/>
  <p:tag name="KSO_WM_DIAGRAM_GROUP_CODE" val="m1-4"/>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9*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87.xml><?xml version="1.0" encoding="utf-8"?>
<p:tagLst xmlns:p="http://schemas.openxmlformats.org/presentationml/2006/main">
  <p:tag name="KSO_WM_TEMPLATE_CATEGORY" val="custom"/>
  <p:tag name="KSO_WM_TEMPLATE_INDEX" val="160466"/>
  <p:tag name="KSO_WM_SLIDE_ID" val="custom160444_29"/>
  <p:tag name="KSO_WM_SLIDE_INDEX" val="29"/>
  <p:tag name="KSO_WM_SLIDE_ITEM_CNT" val="6"/>
  <p:tag name="KSO_WM_SLIDE_LAYOUT" val="a_m"/>
  <p:tag name="KSO_WM_SLIDE_LAYOUT_CNT" val="1_1"/>
  <p:tag name="KSO_WM_SLIDE_TYPE" val="text"/>
  <p:tag name="KSO_WM_BEAUTIFY_FLAG" val="#wm#"/>
  <p:tag name="KSO_WM_TAG_VERSION" val="1.0"/>
  <p:tag name="KSO_WM_SLIDE_POSITION" val="280*172"/>
  <p:tag name="KSO_WM_SLIDE_SIZE" val="405*269"/>
  <p:tag name="KSO_WM_DIAGRAM_GROUP_CODE" val="m1-4"/>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17*m_h_f*1_1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17*m_h_f*1_2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17*m_i*1_9"/>
  <p:tag name="KSO_WM_UNIT_CLEAR" val="1"/>
  <p:tag name="KSO_WM_UNIT_LAYERLEVEL" val="1_1"/>
  <p:tag name="KSO_WM_DIAGRAM_GROUP_CODE" val="m1-1"/>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17*m_h_f*1_3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4_1"/>
  <p:tag name="KSO_WM_UNIT_ID" val="custom160444_17*m_h_f*1_4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17*m_i*1_1"/>
  <p:tag name="KSO_WM_UNIT_CLEAR" val="1"/>
  <p:tag name="KSO_WM_UNIT_LAYERLEVEL" val="1_1"/>
  <p:tag name="KSO_WM_DIAGRAM_GROUP_CODE" val="m1-1"/>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17*m_i*1_2"/>
  <p:tag name="KSO_WM_UNIT_CLEAR" val="1"/>
  <p:tag name="KSO_WM_UNIT_LAYERLEVEL" val="1_1"/>
  <p:tag name="KSO_WM_DIAGRAM_GROUP_CODE" val="m1-1"/>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17*m_i*1_3"/>
  <p:tag name="KSO_WM_UNIT_CLEAR" val="1"/>
  <p:tag name="KSO_WM_UNIT_LAYERLEVEL" val="1_1"/>
  <p:tag name="KSO_WM_DIAGRAM_GROUP_CODE" val="m1-1"/>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17*m_i*1_4"/>
  <p:tag name="KSO_WM_UNIT_CLEAR" val="1"/>
  <p:tag name="KSO_WM_UNIT_LAYERLEVEL" val="1_1"/>
  <p:tag name="KSO_WM_DIAGRAM_GROUP_CODE" val="m1-1"/>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17*m_i*1_5"/>
  <p:tag name="KSO_WM_UNIT_CLEAR" val="1"/>
  <p:tag name="KSO_WM_UNIT_LAYERLEVEL" val="1_1"/>
  <p:tag name="KSO_WM_DIAGRAM_GROUP_CODE" val="m1-1"/>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17*m_i*1_6"/>
  <p:tag name="KSO_WM_UNIT_CLEAR" val="1"/>
  <p:tag name="KSO_WM_UNIT_LAYERLEVEL" val="1_1"/>
  <p:tag name="KSO_WM_DIAGRAM_GROUP_CODE" val="m1-1"/>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17*m_i*1_7"/>
  <p:tag name="KSO_WM_UNIT_CLEAR" val="1"/>
  <p:tag name="KSO_WM_UNIT_LAYERLEVEL" val="1_1"/>
  <p:tag name="KSO_WM_DIAGRAM_GROUP_CODE" val="m1-1"/>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17*m_i*1_8"/>
  <p:tag name="KSO_WM_UNIT_CLEAR" val="1"/>
  <p:tag name="KSO_WM_UNIT_LAYERLEVEL" val="1_1"/>
  <p:tag name="KSO_WM_DIAGRAM_GROUP_CODE" val="m1-1"/>
</p:tagLst>
</file>

<file path=ppt/tags/tag2.xml><?xml version="1.0" encoding="utf-8"?>
<p:tagLst xmlns:p="http://schemas.openxmlformats.org/presentationml/2006/main">
  <p:tag name="KSO_WM_TAG_VERSION" val="1.0"/>
  <p:tag name="KSO_WM_TEMPLATE_CATEGORY" val="custom"/>
  <p:tag name="KSO_WM_TEMPLATE_INDEX" val="160466"/>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17*m_i*1_10"/>
  <p:tag name="KSO_WM_UNIT_CLEAR" val="1"/>
  <p:tag name="KSO_WM_UNIT_LAYERLEVEL" val="1_1"/>
  <p:tag name="KSO_WM_DIAGRAM_GROUP_CODE" val="m1-1"/>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17*m_i*1_9"/>
  <p:tag name="KSO_WM_UNIT_CLEAR" val="1"/>
  <p:tag name="KSO_WM_UNIT_LAYERLEVEL" val="1_1"/>
  <p:tag name="KSO_WM_DIAGRAM_GROUP_CODE" val="m1-1"/>
</p:tagLst>
</file>

<file path=ppt/tags/tag20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17*m_i*1_10"/>
  <p:tag name="KSO_WM_UNIT_CLEAR" val="1"/>
  <p:tag name="KSO_WM_UNIT_LAYERLEVEL" val="1_1"/>
  <p:tag name="KSO_WM_DIAGRAM_GROUP_CODE" val="m1-1"/>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5_1"/>
  <p:tag name="KSO_WM_UNIT_ID" val="custom160444_17*m_h_f*1_5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1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04.xml><?xml version="1.0" encoding="utf-8"?>
<p:tagLst xmlns:p="http://schemas.openxmlformats.org/presentationml/2006/main">
  <p:tag name="KSO_WM_TEMPLATE_CATEGORY" val="custom"/>
  <p:tag name="KSO_WM_TEMPLATE_INDEX" val="160466"/>
  <p:tag name="KSO_WM_TAG_VERSION" val="1.0"/>
  <p:tag name="KSO_WM_SLIDE_ID" val="custom160444_17"/>
  <p:tag name="KSO_WM_SLIDE_INDEX" val="17"/>
  <p:tag name="KSO_WM_SLIDE_ITEM_CNT" val="5"/>
  <p:tag name="KSO_WM_SLIDE_LAYOUT" val="a_m"/>
  <p:tag name="KSO_WM_SLIDE_LAYOUT_CNT" val="1_1"/>
  <p:tag name="KSO_WM_SLIDE_TYPE" val="text"/>
  <p:tag name="KSO_WM_BEAUTIFY_FLAG" val="#wm#"/>
  <p:tag name="KSO_WM_SLIDE_POSITION" val="154*180"/>
  <p:tag name="KSO_WM_SLIDE_SIZE" val="655*285"/>
  <p:tag name="KSO_WM_DIAGRAM_GROUP_CODE" val="m1-1"/>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5*m_i*1_1"/>
  <p:tag name="KSO_WM_UNIT_CLEAR" val="1"/>
  <p:tag name="KSO_WM_UNIT_LAYERLEVEL" val="1_1"/>
  <p:tag name="KSO_WM_DIAGRAM_GROUP_CODE" val="m1-2"/>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5*m_i*1_2"/>
  <p:tag name="KSO_WM_UNIT_CLEAR" val="1"/>
  <p:tag name="KSO_WM_UNIT_LAYERLEVEL" val="1_1"/>
  <p:tag name="KSO_WM_DIAGRAM_GROUP_CODE" val="m1-2"/>
</p:tagLst>
</file>

<file path=ppt/tags/tag20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5*m_i*1_3"/>
  <p:tag name="KSO_WM_UNIT_CLEAR" val="1"/>
  <p:tag name="KSO_WM_UNIT_LAYERLEVEL" val="1_1"/>
  <p:tag name="KSO_WM_DIAGRAM_GROUP_CODE" val="m1-2"/>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5*m_i*1_4"/>
  <p:tag name="KSO_WM_UNIT_CLEAR" val="1"/>
  <p:tag name="KSO_WM_UNIT_LAYERLEVEL" val="1_1"/>
  <p:tag name="KSO_WM_DIAGRAM_GROUP_CODE" val="m1-2"/>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5*m_i*1_5"/>
  <p:tag name="KSO_WM_UNIT_CLEAR" val="1"/>
  <p:tag name="KSO_WM_UNIT_LAYERLEVEL" val="1_1"/>
  <p:tag name="KSO_WM_DIAGRAM_GROUP_CODE" val="m1-2"/>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5_1"/>
  <p:tag name="KSO_WM_UNIT_ID" val="custom160444_17*m_h_f*1_5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5*m_i*1_6"/>
  <p:tag name="KSO_WM_UNIT_CLEAR" val="1"/>
  <p:tag name="KSO_WM_UNIT_LAYERLEVEL" val="1_1"/>
  <p:tag name="KSO_WM_DIAGRAM_GROUP_CODE" val="m1-2"/>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5*m_i*1_7"/>
  <p:tag name="KSO_WM_UNIT_CLEAR" val="1"/>
  <p:tag name="KSO_WM_UNIT_LAYERLEVEL" val="1_1"/>
  <p:tag name="KSO_WM_DIAGRAM_GROUP_CODE" val="m1-2"/>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25*m_i*1_8"/>
  <p:tag name="KSO_WM_UNIT_CLEAR" val="1"/>
  <p:tag name="KSO_WM_UNIT_LAYERLEVEL" val="1_1"/>
  <p:tag name="KSO_WM_DIAGRAM_GROUP_CODE" val="m1-2"/>
</p:tagLst>
</file>

<file path=ppt/tags/tag21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25*m_i*1_9"/>
  <p:tag name="KSO_WM_UNIT_CLEAR" val="1"/>
  <p:tag name="KSO_WM_UNIT_LAYERLEVEL" val="1_1"/>
  <p:tag name="KSO_WM_DIAGRAM_GROUP_CODE" val="m1-2"/>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25*m_i*1_10"/>
  <p:tag name="KSO_WM_UNIT_CLEAR" val="1"/>
  <p:tag name="KSO_WM_UNIT_LAYERLEVEL" val="1_1"/>
  <p:tag name="KSO_WM_DIAGRAM_GROUP_CODE" val="m1-2"/>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5*m_h_f*1_1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2"/>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1"/>
  <p:tag name="KSO_WM_UNIT_ID" val="custom160444_25*m_i*1_11"/>
  <p:tag name="KSO_WM_UNIT_CLEAR" val="1"/>
  <p:tag name="KSO_WM_UNIT_LAYERLEVEL" val="1_1"/>
  <p:tag name="KSO_WM_DIAGRAM_GROUP_CODE" val="m1-2"/>
</p:tagLst>
</file>

<file path=ppt/tags/tag21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2"/>
  <p:tag name="KSO_WM_UNIT_ID" val="custom160444_25*m_i*1_12"/>
  <p:tag name="KSO_WM_UNIT_CLEAR" val="1"/>
  <p:tag name="KSO_WM_UNIT_LAYERLEVEL" val="1_1"/>
  <p:tag name="KSO_WM_DIAGRAM_GROUP_CODE" val="m1-2"/>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3"/>
  <p:tag name="KSO_WM_UNIT_ID" val="custom160444_25*m_i*1_13"/>
  <p:tag name="KSO_WM_UNIT_CLEAR" val="1"/>
  <p:tag name="KSO_WM_UNIT_LAYERLEVEL" val="1_1"/>
  <p:tag name="KSO_WM_DIAGRAM_GROUP_CODE" val="m1-2"/>
</p:tagLst>
</file>

<file path=ppt/tags/tag21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5*m_h_f*1_2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2"/>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1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2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25*m_h_f*1_3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2"/>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4_1"/>
  <p:tag name="KSO_WM_UNIT_ID" val="custom160444_25*m_h_f*1_4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2"/>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5*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23.xml><?xml version="1.0" encoding="utf-8"?>
<p:tagLst xmlns:p="http://schemas.openxmlformats.org/presentationml/2006/main">
  <p:tag name="KSO_WM_TEMPLATE_CATEGORY" val="custom"/>
  <p:tag name="KSO_WM_TEMPLATE_INDEX" val="160466"/>
  <p:tag name="KSO_WM_SLIDE_ID" val="custom160444_25"/>
  <p:tag name="KSO_WM_SLIDE_INDEX" val="25"/>
  <p:tag name="KSO_WM_SLIDE_ITEM_CNT" val="4"/>
  <p:tag name="KSO_WM_SLIDE_LAYOUT" val="a_m"/>
  <p:tag name="KSO_WM_SLIDE_LAYOUT_CNT" val="1_1"/>
  <p:tag name="KSO_WM_SLIDE_TYPE" val="text"/>
  <p:tag name="KSO_WM_BEAUTIFY_FLAG" val="#wm#"/>
  <p:tag name="KSO_WM_TAG_VERSION" val="1.0"/>
  <p:tag name="KSO_WM_SLIDE_POSITION" val="192*164"/>
  <p:tag name="KSO_WM_SLIDE_SIZE" val="571*334"/>
  <p:tag name="KSO_WM_DIAGRAM_GROUP_CODE" val="m1-2"/>
</p:tagLst>
</file>

<file path=ppt/tags/tag224.xml><?xml version="1.0" encoding="utf-8"?>
<p:tagLst xmlns:p="http://schemas.openxmlformats.org/presentationml/2006/main">
  <p:tag name="KSO_WM_TEMPLATE_CATEGORY" val="custom"/>
  <p:tag name="KSO_WM_TEMPLATE_INDEX" val="160466"/>
</p:tagLst>
</file>

<file path=ppt/tags/tag225.xml><?xml version="1.0" encoding="utf-8"?>
<p:tagLst xmlns:p="http://schemas.openxmlformats.org/presentationml/2006/main">
  <p:tag name="KSO_WM_UNIT_CLEAR" val="1"/>
  <p:tag name="KSO_WM_UNIT_LAYERLEVEL" val="1_1"/>
  <p:tag name="KSO_WM_DIAGRAM_GROUP_CODE" val="m1-6"/>
  <p:tag name="KSO_WM_TAG_VERSION" val="1.0"/>
  <p:tag name="KSO_WM_BEAUTIFY_FLAG" val="#wm#"/>
  <p:tag name="KSO_WM_UNIT_TYPE" val="i"/>
  <p:tag name="KSO_WM_UNIT_ID" val="custom160444_31*i*0"/>
  <p:tag name="KSO_WM_TEMPLATE_CATEGORY" val="custom"/>
  <p:tag name="KSO_WM_TEMPLATE_INDEX" val="160444"/>
  <p:tag name="KSO_WM_UNIT_INDEX" val="0"/>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
  <p:tag name="KSO_WM_UNIT_ID" val="custom160444_31*l_i*1_1"/>
  <p:tag name="KSO_WM_UNIT_CLEAR" val="1"/>
  <p:tag name="KSO_WM_UNIT_LAYERLEVEL" val="1_1"/>
  <p:tag name="KSO_WM_DIAGRAM_GROUP_CODE" val="l1-2"/>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2"/>
  <p:tag name="KSO_WM_UNIT_ID" val="custom160444_31*l_i*1_2"/>
  <p:tag name="KSO_WM_UNIT_CLEAR" val="1"/>
  <p:tag name="KSO_WM_UNIT_LAYERLEVEL" val="1_1"/>
  <p:tag name="KSO_WM_DIAGRAM_GROUP_CODE" val="l1-2"/>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3"/>
  <p:tag name="KSO_WM_UNIT_ID" val="custom160444_31*l_i*1_3"/>
  <p:tag name="KSO_WM_UNIT_CLEAR" val="1"/>
  <p:tag name="KSO_WM_UNIT_LAYERLEVEL" val="1_1"/>
  <p:tag name="KSO_WM_DIAGRAM_GROUP_CODE" val="l1-2"/>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1*l_i*1_4"/>
  <p:tag name="KSO_WM_UNIT_CLEAR" val="1"/>
  <p:tag name="KSO_WM_UNIT_LAYERLEVEL" val="1_1"/>
  <p:tag name="KSO_WM_DIAGRAM_GROUP_CODE" val="l1-2"/>
</p:tagLst>
</file>

<file path=ppt/tags/tag23.xml><?xml version="1.0" encoding="utf-8"?>
<p:tagLst xmlns:p="http://schemas.openxmlformats.org/presentationml/2006/main">
  <p:tag name="KSO_WM_TEMPLATE_CATEGORY" val="custom"/>
  <p:tag name="KSO_WM_TEMPLATE_INDEX" val="160466"/>
  <p:tag name="KSO_WM_SLIDE_ID" val="custom160444_17"/>
  <p:tag name="KSO_WM_SLIDE_INDEX" val="17"/>
  <p:tag name="KSO_WM_SLIDE_ITEM_CNT" val="5"/>
  <p:tag name="KSO_WM_SLIDE_LAYOUT" val="a_m"/>
  <p:tag name="KSO_WM_SLIDE_LAYOUT_CNT" val="1_1"/>
  <p:tag name="KSO_WM_SLIDE_TYPE" val="text"/>
  <p:tag name="KSO_WM_BEAUTIFY_FLAG" val="#wm#"/>
  <p:tag name="KSO_WM_TAG_VERSION" val="1.0"/>
  <p:tag name="KSO_WM_SLIDE_POSITION" val="154*180"/>
  <p:tag name="KSO_WM_SLIDE_SIZE" val="655*285"/>
  <p:tag name="KSO_WM_DIAGRAM_GROUP_CODE" val="m1-1"/>
</p:tagLst>
</file>

<file path=ppt/tags/tag23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5"/>
  <p:tag name="KSO_WM_UNIT_ID" val="custom160444_31*l_i*1_5"/>
  <p:tag name="KSO_WM_UNIT_CLEAR" val="1"/>
  <p:tag name="KSO_WM_UNIT_LAYERLEVEL" val="1_1"/>
  <p:tag name="KSO_WM_DIAGRAM_GROUP_CODE" val="l1-2"/>
</p:tagLst>
</file>

<file path=ppt/tags/tag23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1*l_i*1_6"/>
  <p:tag name="KSO_WM_UNIT_CLEAR" val="1"/>
  <p:tag name="KSO_WM_UNIT_LAYERLEVEL" val="1_1"/>
  <p:tag name="KSO_WM_DIAGRAM_GROUP_CODE" val="l1-2"/>
</p:tagLst>
</file>

<file path=ppt/tags/tag23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7"/>
  <p:tag name="KSO_WM_UNIT_ID" val="custom160444_31*l_i*1_7"/>
  <p:tag name="KSO_WM_UNIT_CLEAR" val="1"/>
  <p:tag name="KSO_WM_UNIT_LAYERLEVEL" val="1_1"/>
  <p:tag name="KSO_WM_DIAGRAM_GROUP_CODE" val="l1-2"/>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1*l_i*1_8"/>
  <p:tag name="KSO_WM_UNIT_CLEAR" val="1"/>
  <p:tag name="KSO_WM_UNIT_LAYERLEVEL" val="1_1"/>
  <p:tag name="KSO_WM_DIAGRAM_GROUP_CODE" val="l1-2"/>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9"/>
  <p:tag name="KSO_WM_UNIT_ID" val="custom160444_31*l_i*1_9"/>
  <p:tag name="KSO_WM_UNIT_CLEAR" val="1"/>
  <p:tag name="KSO_WM_UNIT_LAYERLEVEL" val="1_1"/>
  <p:tag name="KSO_WM_DIAGRAM_GROUP_CODE" val="l1-2"/>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0"/>
  <p:tag name="KSO_WM_UNIT_ID" val="custom160444_31*l_i*1_10"/>
  <p:tag name="KSO_WM_UNIT_CLEAR" val="1"/>
  <p:tag name="KSO_WM_UNIT_LAYERLEVEL" val="1_1"/>
  <p:tag name="KSO_WM_DIAGRAM_GROUP_CODE" val="l1-2"/>
</p:tagLst>
</file>

<file path=ppt/tags/tag23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1"/>
  <p:tag name="KSO_WM_UNIT_ID" val="custom160444_31*l_i*1_11"/>
  <p:tag name="KSO_WM_UNIT_CLEAR" val="1"/>
  <p:tag name="KSO_WM_UNIT_LAYERLEVEL" val="1_1"/>
  <p:tag name="KSO_WM_DIAGRAM_GROUP_CODE" val="l1-2"/>
</p:tagLst>
</file>

<file path=ppt/tags/tag23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1*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3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1*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1*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4.xml><?xml version="1.0" encoding="utf-8"?>
<p:tagLst xmlns:p="http://schemas.openxmlformats.org/presentationml/2006/main">
  <p:tag name="KSO_WM_TEMPLATE_CATEGORY" val="custom"/>
  <p:tag name="KSO_WM_TEMPLATE_INDEX" val="160466"/>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4_1"/>
  <p:tag name="KSO_WM_UNIT_ID" val="custom160444_31*l_h_f*1_4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4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42.xml><?xml version="1.0" encoding="utf-8"?>
<p:tagLst xmlns:p="http://schemas.openxmlformats.org/presentationml/2006/main">
  <p:tag name="KSO_WM_TEMPLATE_CATEGORY" val="custom"/>
  <p:tag name="KSO_WM_TEMPLATE_INDEX" val="160466"/>
  <p:tag name="KSO_WM_SLIDE_ID" val="custom160444_31"/>
  <p:tag name="KSO_WM_SLIDE_INDEX" val="31"/>
  <p:tag name="KSO_WM_SLIDE_ITEM_CNT" val="4"/>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243.xml><?xml version="1.0" encoding="utf-8"?>
<p:tagLst xmlns:p="http://schemas.openxmlformats.org/presentationml/2006/main">
  <p:tag name="KSO_WM_TEMPLATE_CATEGORY" val="custom"/>
  <p:tag name="KSO_WM_TEMPLATE_INDEX" val="160466"/>
</p:tagLst>
</file>

<file path=ppt/tags/tag244.xml><?xml version="1.0" encoding="utf-8"?>
<p:tagLst xmlns:p="http://schemas.openxmlformats.org/presentationml/2006/main">
  <p:tag name="KSO_WM_UNIT_CLEAR" val="1"/>
  <p:tag name="KSO_WM_UNIT_LAYERLEVEL" val="1_1"/>
  <p:tag name="KSO_WM_DIAGRAM_GROUP_CODE" val="m1-6"/>
  <p:tag name="KSO_WM_TAG_VERSION" val="1.0"/>
  <p:tag name="KSO_WM_BEAUTIFY_FLAG" val="#wm#"/>
  <p:tag name="KSO_WM_UNIT_TYPE" val="i"/>
  <p:tag name="KSO_WM_UNIT_ID" val="custom160444_31*i*0"/>
  <p:tag name="KSO_WM_TEMPLATE_CATEGORY" val="custom"/>
  <p:tag name="KSO_WM_TEMPLATE_INDEX" val="160444"/>
  <p:tag name="KSO_WM_UNIT_INDEX" val="0"/>
</p:tagLst>
</file>

<file path=ppt/tags/tag24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
  <p:tag name="KSO_WM_UNIT_ID" val="custom160444_31*l_i*1_1"/>
  <p:tag name="KSO_WM_UNIT_CLEAR" val="1"/>
  <p:tag name="KSO_WM_UNIT_LAYERLEVEL" val="1_1"/>
  <p:tag name="KSO_WM_DIAGRAM_GROUP_CODE" val="l1-2"/>
</p:tagLst>
</file>

<file path=ppt/tags/tag24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2"/>
  <p:tag name="KSO_WM_UNIT_ID" val="custom160444_31*l_i*1_2"/>
  <p:tag name="KSO_WM_UNIT_CLEAR" val="1"/>
  <p:tag name="KSO_WM_UNIT_LAYERLEVEL" val="1_1"/>
  <p:tag name="KSO_WM_DIAGRAM_GROUP_CODE" val="l1-2"/>
</p:tagLst>
</file>

<file path=ppt/tags/tag24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3"/>
  <p:tag name="KSO_WM_UNIT_ID" val="custom160444_31*l_i*1_3"/>
  <p:tag name="KSO_WM_UNIT_CLEAR" val="1"/>
  <p:tag name="KSO_WM_UNIT_LAYERLEVEL" val="1_1"/>
  <p:tag name="KSO_WM_DIAGRAM_GROUP_CODE" val="l1-2"/>
</p:tagLst>
</file>

<file path=ppt/tags/tag24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1*l_i*1_4"/>
  <p:tag name="KSO_WM_UNIT_CLEAR" val="1"/>
  <p:tag name="KSO_WM_UNIT_LAYERLEVEL" val="1_1"/>
  <p:tag name="KSO_WM_DIAGRAM_GROUP_CODE" val="l1-2"/>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5"/>
  <p:tag name="KSO_WM_UNIT_ID" val="custom160444_31*l_i*1_5"/>
  <p:tag name="KSO_WM_UNIT_CLEAR" val="1"/>
  <p:tag name="KSO_WM_UNIT_LAYERLEVEL" val="1_1"/>
  <p:tag name="KSO_WM_DIAGRAM_GROUP_CODE" val="l1-2"/>
</p:tagLst>
</file>

<file path=ppt/tags/tag25.xml><?xml version="1.0" encoding="utf-8"?>
<p:tagLst xmlns:p="http://schemas.openxmlformats.org/presentationml/2006/main">
  <p:tag name="KSO_WM_UNIT_CLEAR" val="1"/>
  <p:tag name="KSO_WM_UNIT_LAYERLEVEL" val="1_1"/>
  <p:tag name="KSO_WM_DIAGRAM_GROUP_CODE" val="m1-6"/>
  <p:tag name="KSO_WM_TAG_VERSION" val="1.0"/>
  <p:tag name="KSO_WM_BEAUTIFY_FLAG" val="#wm#"/>
  <p:tag name="KSO_WM_UNIT_TYPE" val="i"/>
  <p:tag name="KSO_WM_UNIT_ID" val="custom160444_31*i*0"/>
  <p:tag name="KSO_WM_TEMPLATE_CATEGORY" val="custom"/>
  <p:tag name="KSO_WM_TEMPLATE_INDEX" val="160444"/>
  <p:tag name="KSO_WM_UNIT_INDEX" val="0"/>
</p:tagLst>
</file>

<file path=ppt/tags/tag25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1*l_i*1_6"/>
  <p:tag name="KSO_WM_UNIT_CLEAR" val="1"/>
  <p:tag name="KSO_WM_UNIT_LAYERLEVEL" val="1_1"/>
  <p:tag name="KSO_WM_DIAGRAM_GROUP_CODE" val="l1-2"/>
</p:tagLst>
</file>

<file path=ppt/tags/tag25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7"/>
  <p:tag name="KSO_WM_UNIT_ID" val="custom160444_31*l_i*1_7"/>
  <p:tag name="KSO_WM_UNIT_CLEAR" val="1"/>
  <p:tag name="KSO_WM_UNIT_LAYERLEVEL" val="1_1"/>
  <p:tag name="KSO_WM_DIAGRAM_GROUP_CODE" val="l1-2"/>
</p:tagLst>
</file>

<file path=ppt/tags/tag25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1*l_i*1_8"/>
  <p:tag name="KSO_WM_UNIT_CLEAR" val="1"/>
  <p:tag name="KSO_WM_UNIT_LAYERLEVEL" val="1_1"/>
  <p:tag name="KSO_WM_DIAGRAM_GROUP_CODE" val="l1-2"/>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9"/>
  <p:tag name="KSO_WM_UNIT_ID" val="custom160444_31*l_i*1_9"/>
  <p:tag name="KSO_WM_UNIT_CLEAR" val="1"/>
  <p:tag name="KSO_WM_UNIT_LAYERLEVEL" val="1_1"/>
  <p:tag name="KSO_WM_DIAGRAM_GROUP_CODE" val="l1-2"/>
</p:tagLst>
</file>

<file path=ppt/tags/tag25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0"/>
  <p:tag name="KSO_WM_UNIT_ID" val="custom160444_31*l_i*1_10"/>
  <p:tag name="KSO_WM_UNIT_CLEAR" val="1"/>
  <p:tag name="KSO_WM_UNIT_LAYERLEVEL" val="1_1"/>
  <p:tag name="KSO_WM_DIAGRAM_GROUP_CODE" val="l1-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1"/>
  <p:tag name="KSO_WM_UNIT_ID" val="custom160444_31*l_i*1_11"/>
  <p:tag name="KSO_WM_UNIT_CLEAR" val="1"/>
  <p:tag name="KSO_WM_UNIT_LAYERLEVEL" val="1_1"/>
  <p:tag name="KSO_WM_DIAGRAM_GROUP_CODE" val="l1-2"/>
</p:tagLst>
</file>

<file path=ppt/tags/tag25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1*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5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1*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5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1*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5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4_1"/>
  <p:tag name="KSO_WM_UNIT_ID" val="custom160444_31*l_h_f*1_4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
  <p:tag name="KSO_WM_UNIT_ID" val="custom160444_31*l_i*1_1"/>
  <p:tag name="KSO_WM_UNIT_CLEAR" val="1"/>
  <p:tag name="KSO_WM_UNIT_LAYERLEVEL" val="1_1"/>
  <p:tag name="KSO_WM_DIAGRAM_GROUP_CODE" val="l1-2"/>
</p:tagLst>
</file>

<file path=ppt/tags/tag26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61.xml><?xml version="1.0" encoding="utf-8"?>
<p:tagLst xmlns:p="http://schemas.openxmlformats.org/presentationml/2006/main">
  <p:tag name="KSO_WM_TEMPLATE_CATEGORY" val="custom"/>
  <p:tag name="KSO_WM_TEMPLATE_INDEX" val="160466"/>
  <p:tag name="KSO_WM_SLIDE_ID" val="custom160444_31"/>
  <p:tag name="KSO_WM_SLIDE_INDEX" val="31"/>
  <p:tag name="KSO_WM_SLIDE_ITEM_CNT" val="4"/>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26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3*m_i*1_1"/>
  <p:tag name="KSO_WM_UNIT_CLEAR" val="1"/>
  <p:tag name="KSO_WM_UNIT_LAYERLEVEL" val="1_1"/>
  <p:tag name="KSO_WM_DIAGRAM_GROUP_CODE" val="m1-2"/>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3*m_i*1_2"/>
  <p:tag name="KSO_WM_UNIT_CLEAR" val="1"/>
  <p:tag name="KSO_WM_UNIT_LAYERLEVEL" val="1_1"/>
  <p:tag name="KSO_WM_DIAGRAM_GROUP_CODE" val="m1-2"/>
</p:tagLst>
</file>

<file path=ppt/tags/tag26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3*m_i*1_3"/>
  <p:tag name="KSO_WM_UNIT_CLEAR" val="1"/>
  <p:tag name="KSO_WM_UNIT_LAYERLEVEL" val="1_1"/>
  <p:tag name="KSO_WM_DIAGRAM_GROUP_CODE" val="m1-2"/>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3*m_i*1_4"/>
  <p:tag name="KSO_WM_UNIT_CLEAR" val="1"/>
  <p:tag name="KSO_WM_UNIT_LAYERLEVEL" val="1_1"/>
  <p:tag name="KSO_WM_DIAGRAM_GROUP_CODE" val="m1-2"/>
</p:tagLst>
</file>

<file path=ppt/tags/tag26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3*m_i*1_5"/>
  <p:tag name="KSO_WM_UNIT_CLEAR" val="1"/>
  <p:tag name="KSO_WM_UNIT_LAYERLEVEL" val="1_1"/>
  <p:tag name="KSO_WM_DIAGRAM_GROUP_CODE" val="m1-2"/>
</p:tagLst>
</file>

<file path=ppt/tags/tag26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3*m_i*1_6"/>
  <p:tag name="KSO_WM_UNIT_CLEAR" val="1"/>
  <p:tag name="KSO_WM_UNIT_LAYERLEVEL" val="1_1"/>
  <p:tag name="KSO_WM_DIAGRAM_GROUP_CODE" val="m1-2"/>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3*m_i*1_7"/>
  <p:tag name="KSO_WM_UNIT_CLEAR" val="1"/>
  <p:tag name="KSO_WM_UNIT_LAYERLEVEL" val="1_1"/>
  <p:tag name="KSO_WM_DIAGRAM_GROUP_CODE" val="m1-2"/>
</p:tagLst>
</file>

<file path=ppt/tags/tag26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3*m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2"/>
  <p:tag name="KSO_WM_UNIT_ID" val="custom160444_31*l_i*1_2"/>
  <p:tag name="KSO_WM_UNIT_CLEAR" val="1"/>
  <p:tag name="KSO_WM_UNIT_LAYERLEVEL" val="1_1"/>
  <p:tag name="KSO_WM_DIAGRAM_GROUP_CODE" val="l1-2"/>
</p:tagLst>
</file>

<file path=ppt/tags/tag27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3*m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27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3*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72.xml><?xml version="1.0" encoding="utf-8"?>
<p:tagLst xmlns:p="http://schemas.openxmlformats.org/presentationml/2006/main">
  <p:tag name="KSO_WM_TEMPLATE_CATEGORY" val="custom"/>
  <p:tag name="KSO_WM_TEMPLATE_INDEX" val="160466"/>
  <p:tag name="KSO_WM_SLIDE_ID" val="custom160444_23"/>
  <p:tag name="KSO_WM_SLIDE_INDEX" val="23"/>
  <p:tag name="KSO_WM_SLIDE_ITEM_CNT" val="2"/>
  <p:tag name="KSO_WM_SLIDE_LAYOUT" val="a_m"/>
  <p:tag name="KSO_WM_SLIDE_LAYOUT_CNT" val="1_1"/>
  <p:tag name="KSO_WM_SLIDE_TYPE" val="text"/>
  <p:tag name="KSO_WM_BEAUTIFY_FLAG" val="#wm#"/>
  <p:tag name="KSO_WM_TAG_VERSION" val="1.0"/>
  <p:tag name="KSO_WM_SLIDE_POSITION" val="192*164"/>
  <p:tag name="KSO_WM_SLIDE_SIZE" val="571*312"/>
  <p:tag name="KSO_WM_DIAGRAM_GROUP_CODE" val="m1-2"/>
</p:tagLst>
</file>

<file path=ppt/tags/tag27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4*m_i*1_1"/>
  <p:tag name="KSO_WM_UNIT_CLEAR" val="1"/>
  <p:tag name="KSO_WM_UNIT_LAYERLEVEL" val="1_1"/>
  <p:tag name="KSO_WM_DIAGRAM_GROUP_CODE" val="m1-2"/>
</p:tagLst>
</file>

<file path=ppt/tags/tag27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4*m_i*1_2"/>
  <p:tag name="KSO_WM_UNIT_CLEAR" val="1"/>
  <p:tag name="KSO_WM_UNIT_LAYERLEVEL" val="1_1"/>
  <p:tag name="KSO_WM_DIAGRAM_GROUP_CODE" val="m1-2"/>
</p:tagLst>
</file>

<file path=ppt/tags/tag27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4*m_i*1_3"/>
  <p:tag name="KSO_WM_UNIT_CLEAR" val="1"/>
  <p:tag name="KSO_WM_UNIT_LAYERLEVEL" val="1_1"/>
  <p:tag name="KSO_WM_DIAGRAM_GROUP_CODE" val="m1-2"/>
</p:tagLst>
</file>

<file path=ppt/tags/tag27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4*m_i*1_4"/>
  <p:tag name="KSO_WM_UNIT_CLEAR" val="1"/>
  <p:tag name="KSO_WM_UNIT_LAYERLEVEL" val="1_1"/>
  <p:tag name="KSO_WM_DIAGRAM_GROUP_CODE" val="m1-2"/>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4*m_i*1_5"/>
  <p:tag name="KSO_WM_UNIT_CLEAR" val="1"/>
  <p:tag name="KSO_WM_UNIT_LAYERLEVEL" val="1_1"/>
  <p:tag name="KSO_WM_DIAGRAM_GROUP_CODE" val="m1-2"/>
</p:tagLst>
</file>

<file path=ppt/tags/tag27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4*m_i*1_6"/>
  <p:tag name="KSO_WM_UNIT_CLEAR" val="1"/>
  <p:tag name="KSO_WM_UNIT_LAYERLEVEL" val="1_1"/>
  <p:tag name="KSO_WM_DIAGRAM_GROUP_CODE" val="m1-2"/>
</p:tagLst>
</file>

<file path=ppt/tags/tag27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4*m_i*1_7"/>
  <p:tag name="KSO_WM_UNIT_CLEAR" val="1"/>
  <p:tag name="KSO_WM_UNIT_LAYERLEVEL" val="1_1"/>
  <p:tag name="KSO_WM_DIAGRAM_GROUP_CODE" val="m1-2"/>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3"/>
  <p:tag name="KSO_WM_UNIT_ID" val="custom160444_31*l_i*1_3"/>
  <p:tag name="KSO_WM_UNIT_CLEAR" val="1"/>
  <p:tag name="KSO_WM_UNIT_LAYERLEVEL" val="1_1"/>
  <p:tag name="KSO_WM_DIAGRAM_GROUP_CODE" val="l1-2"/>
</p:tagLst>
</file>

<file path=ppt/tags/tag28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4*m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28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24*m_i*1_8"/>
  <p:tag name="KSO_WM_UNIT_CLEAR" val="1"/>
  <p:tag name="KSO_WM_UNIT_LAYERLEVEL" val="1_1"/>
  <p:tag name="KSO_WM_DIAGRAM_GROUP_CODE" val="m1-2"/>
</p:tagLst>
</file>

<file path=ppt/tags/tag28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24*m_i*1_9"/>
  <p:tag name="KSO_WM_UNIT_CLEAR" val="1"/>
  <p:tag name="KSO_WM_UNIT_LAYERLEVEL" val="1_1"/>
  <p:tag name="KSO_WM_DIAGRAM_GROUP_CODE" val="m1-2"/>
</p:tagLst>
</file>

<file path=ppt/tags/tag28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24*m_i*1_10"/>
  <p:tag name="KSO_WM_UNIT_CLEAR" val="1"/>
  <p:tag name="KSO_WM_UNIT_LAYERLEVEL" val="1_1"/>
  <p:tag name="KSO_WM_DIAGRAM_GROUP_CODE" val="m1-2"/>
</p:tagLst>
</file>

<file path=ppt/tags/tag28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4*m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24*m_h_f*1_3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28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4*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87.xml><?xml version="1.0" encoding="utf-8"?>
<p:tagLst xmlns:p="http://schemas.openxmlformats.org/presentationml/2006/main">
  <p:tag name="KSO_WM_TEMPLATE_CATEGORY" val="custom"/>
  <p:tag name="KSO_WM_TEMPLATE_INDEX" val="160466"/>
  <p:tag name="KSO_WM_SLIDE_ID" val="custom160444_24"/>
  <p:tag name="KSO_WM_SLIDE_INDEX" val="24"/>
  <p:tag name="KSO_WM_SLIDE_ITEM_CNT" val="3"/>
  <p:tag name="KSO_WM_SLIDE_LAYOUT" val="a_m"/>
  <p:tag name="KSO_WM_SLIDE_LAYOUT_CNT" val="1_1"/>
  <p:tag name="KSO_WM_SLIDE_TYPE" val="text"/>
  <p:tag name="KSO_WM_BEAUTIFY_FLAG" val="#wm#"/>
  <p:tag name="KSO_WM_TAG_VERSION" val="1.0"/>
  <p:tag name="KSO_WM_SLIDE_POSITION" val="192*164"/>
  <p:tag name="KSO_WM_SLIDE_SIZE" val="571*312"/>
  <p:tag name="KSO_WM_DIAGRAM_GROUP_CODE" val="m1-2"/>
</p:tagLst>
</file>

<file path=ppt/tags/tag28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
  <p:tag name="KSO_WM_UNIT_ID" val="custom160444_24*m_i*1_1"/>
  <p:tag name="KSO_WM_UNIT_CLEAR" val="1"/>
  <p:tag name="KSO_WM_UNIT_LAYERLEVEL" val="1_1"/>
  <p:tag name="KSO_WM_DIAGRAM_GROUP_CODE" val="m1-2"/>
</p:tagLst>
</file>

<file path=ppt/tags/tag28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2"/>
  <p:tag name="KSO_WM_UNIT_ID" val="custom160444_24*m_i*1_2"/>
  <p:tag name="KSO_WM_UNIT_CLEAR" val="1"/>
  <p:tag name="KSO_WM_UNIT_LAYERLEVEL" val="1_1"/>
  <p:tag name="KSO_WM_DIAGRAM_GROUP_CODE" val="m1-2"/>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1*l_i*1_4"/>
  <p:tag name="KSO_WM_UNIT_CLEAR" val="1"/>
  <p:tag name="KSO_WM_UNIT_LAYERLEVEL" val="1_1"/>
  <p:tag name="KSO_WM_DIAGRAM_GROUP_CODE" val="l1-2"/>
</p:tagLst>
</file>

<file path=ppt/tags/tag29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3"/>
  <p:tag name="KSO_WM_UNIT_ID" val="custom160444_24*m_i*1_3"/>
  <p:tag name="KSO_WM_UNIT_CLEAR" val="1"/>
  <p:tag name="KSO_WM_UNIT_LAYERLEVEL" val="1_1"/>
  <p:tag name="KSO_WM_DIAGRAM_GROUP_CODE" val="m1-2"/>
</p:tagLst>
</file>

<file path=ppt/tags/tag29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4"/>
  <p:tag name="KSO_WM_UNIT_ID" val="custom160444_24*m_i*1_4"/>
  <p:tag name="KSO_WM_UNIT_CLEAR" val="1"/>
  <p:tag name="KSO_WM_UNIT_LAYERLEVEL" val="1_1"/>
  <p:tag name="KSO_WM_DIAGRAM_GROUP_CODE" val="m1-2"/>
</p:tagLst>
</file>

<file path=ppt/tags/tag29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5"/>
  <p:tag name="KSO_WM_UNIT_ID" val="custom160444_24*m_i*1_5"/>
  <p:tag name="KSO_WM_UNIT_CLEAR" val="1"/>
  <p:tag name="KSO_WM_UNIT_LAYERLEVEL" val="1_1"/>
  <p:tag name="KSO_WM_DIAGRAM_GROUP_CODE" val="m1-2"/>
</p:tagLst>
</file>

<file path=ppt/tags/tag29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6"/>
  <p:tag name="KSO_WM_UNIT_ID" val="custom160444_24*m_i*1_6"/>
  <p:tag name="KSO_WM_UNIT_CLEAR" val="1"/>
  <p:tag name="KSO_WM_UNIT_LAYERLEVEL" val="1_1"/>
  <p:tag name="KSO_WM_DIAGRAM_GROUP_CODE" val="m1-2"/>
</p:tagLst>
</file>

<file path=ppt/tags/tag29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7"/>
  <p:tag name="KSO_WM_UNIT_ID" val="custom160444_24*m_i*1_7"/>
  <p:tag name="KSO_WM_UNIT_CLEAR" val="1"/>
  <p:tag name="KSO_WM_UNIT_LAYERLEVEL" val="1_1"/>
  <p:tag name="KSO_WM_DIAGRAM_GROUP_CODE" val="m1-2"/>
</p:tagLst>
</file>

<file path=ppt/tags/tag29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24*m_h_f*1_1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29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8"/>
  <p:tag name="KSO_WM_UNIT_ID" val="custom160444_24*m_i*1_8"/>
  <p:tag name="KSO_WM_UNIT_CLEAR" val="1"/>
  <p:tag name="KSO_WM_UNIT_LAYERLEVEL" val="1_1"/>
  <p:tag name="KSO_WM_DIAGRAM_GROUP_CODE" val="m1-2"/>
</p:tagLst>
</file>

<file path=ppt/tags/tag29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9"/>
  <p:tag name="KSO_WM_UNIT_ID" val="custom160444_24*m_i*1_9"/>
  <p:tag name="KSO_WM_UNIT_CLEAR" val="1"/>
  <p:tag name="KSO_WM_UNIT_LAYERLEVEL" val="1_1"/>
  <p:tag name="KSO_WM_DIAGRAM_GROUP_CODE" val="m1-2"/>
</p:tagLst>
</file>

<file path=ppt/tags/tag29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i"/>
  <p:tag name="KSO_WM_UNIT_INDEX" val="1_10"/>
  <p:tag name="KSO_WM_UNIT_ID" val="custom160444_24*m_i*1_10"/>
  <p:tag name="KSO_WM_UNIT_CLEAR" val="1"/>
  <p:tag name="KSO_WM_UNIT_LAYERLEVEL" val="1_1"/>
  <p:tag name="KSO_WM_DIAGRAM_GROUP_CODE" val="m1-2"/>
</p:tagLst>
</file>

<file path=ppt/tags/tag29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24*m_h_f*1_2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3.xml><?xml version="1.0" encoding="utf-8"?>
<p:tagLst xmlns:p="http://schemas.openxmlformats.org/presentationml/2006/main">
  <p:tag name="KSO_WM_TEMPLATE_THUMBS_INDEX" val="1、7、10、13、16、20、24、29、35"/>
  <p:tag name="KSO_WM_SLIDE_ID" val="custom160444_32"/>
  <p:tag name="KSO_WM_SLIDE_INDEX" val="32"/>
  <p:tag name="KSO_WM_SLIDE_LAYOUT" val="a"/>
  <p:tag name="KSO_WM_SLIDE_LAYOUT_CNT" val="1"/>
  <p:tag name="KSO_WM_SLIDE_TYPE" val="title"/>
  <p:tag name="KSO_WM_BEAUTIFY_FLAG" val="#wm#"/>
  <p:tag name="KSO_WM_SLIDE_ITEM_CNT" val="1"/>
  <p:tag name="KSO_WM_TEMPLATE_CATEGORY" val="custom"/>
  <p:tag name="KSO_WM_TEMPLATE_INDEX" val="160466"/>
  <p:tag name="KSO_WM_TAG_VERSION" val="1.0"/>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5"/>
  <p:tag name="KSO_WM_UNIT_ID" val="custom160444_31*l_i*1_5"/>
  <p:tag name="KSO_WM_UNIT_CLEAR" val="1"/>
  <p:tag name="KSO_WM_UNIT_LAYERLEVEL" val="1_1"/>
  <p:tag name="KSO_WM_DIAGRAM_GROUP_CODE" val="l1-2"/>
</p:tagLst>
</file>

<file path=ppt/tags/tag30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24*m_h_f*1_3_1"/>
  <p:tag name="KSO_WM_UNIT_CLEAR" val="1"/>
  <p:tag name="KSO_WM_UNIT_LAYERLEVEL" val="1_1_1"/>
  <p:tag name="KSO_WM_UNIT_VALUE" val="36"/>
  <p:tag name="KSO_WM_UNIT_HIGHLIGHT" val="0"/>
  <p:tag name="KSO_WM_UNIT_COMPATIBLE" val="0"/>
  <p:tag name="KSO_WM_UNIT_PRESET_TEXT_INDEX" val="4"/>
  <p:tag name="KSO_WM_UNIT_PRESET_TEXT_LEN" val="57"/>
  <p:tag name="KSO_WM_DIAGRAM_GROUP_CODE" val="m1-2"/>
</p:tagLst>
</file>

<file path=ppt/tags/tag30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24*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302.xml><?xml version="1.0" encoding="utf-8"?>
<p:tagLst xmlns:p="http://schemas.openxmlformats.org/presentationml/2006/main">
  <p:tag name="KSO_WM_TEMPLATE_CATEGORY" val="custom"/>
  <p:tag name="KSO_WM_TEMPLATE_INDEX" val="160466"/>
  <p:tag name="KSO_WM_SLIDE_ID" val="custom160444_24"/>
  <p:tag name="KSO_WM_SLIDE_INDEX" val="24"/>
  <p:tag name="KSO_WM_SLIDE_ITEM_CNT" val="3"/>
  <p:tag name="KSO_WM_SLIDE_LAYOUT" val="a_m"/>
  <p:tag name="KSO_WM_SLIDE_LAYOUT_CNT" val="1_1"/>
  <p:tag name="KSO_WM_SLIDE_TYPE" val="text"/>
  <p:tag name="KSO_WM_BEAUTIFY_FLAG" val="#wm#"/>
  <p:tag name="KSO_WM_TAG_VERSION" val="1.0"/>
  <p:tag name="KSO_WM_SLIDE_POSITION" val="192*164"/>
  <p:tag name="KSO_WM_SLIDE_SIZE" val="571*312"/>
  <p:tag name="KSO_WM_DIAGRAM_GROUP_CODE" val="m1-2"/>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1*l_i*1_6"/>
  <p:tag name="KSO_WM_UNIT_CLEAR" val="1"/>
  <p:tag name="KSO_WM_UNIT_LAYERLEVEL" val="1_1"/>
  <p:tag name="KSO_WM_DIAGRAM_GROUP_CODE" val="l1-2"/>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7"/>
  <p:tag name="KSO_WM_UNIT_ID" val="custom160444_31*l_i*1_7"/>
  <p:tag name="KSO_WM_UNIT_CLEAR" val="1"/>
  <p:tag name="KSO_WM_UNIT_LAYERLEVEL" val="1_1"/>
  <p:tag name="KSO_WM_DIAGRAM_GROUP_CODE" val="l1-2"/>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1*l_i*1_8"/>
  <p:tag name="KSO_WM_UNIT_CLEAR" val="1"/>
  <p:tag name="KSO_WM_UNIT_LAYERLEVEL" val="1_1"/>
  <p:tag name="KSO_WM_DIAGRAM_GROUP_CODE" val="l1-2"/>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9"/>
  <p:tag name="KSO_WM_UNIT_ID" val="custom160444_31*l_i*1_9"/>
  <p:tag name="KSO_WM_UNIT_CLEAR" val="1"/>
  <p:tag name="KSO_WM_UNIT_LAYERLEVEL" val="1_1"/>
  <p:tag name="KSO_WM_DIAGRAM_GROUP_CODE" val="l1-2"/>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0"/>
  <p:tag name="KSO_WM_UNIT_ID" val="custom160444_31*l_i*1_10"/>
  <p:tag name="KSO_WM_UNIT_CLEAR" val="1"/>
  <p:tag name="KSO_WM_UNIT_LAYERLEVEL" val="1_1"/>
  <p:tag name="KSO_WM_DIAGRAM_GROUP_CODE" val="l1-2"/>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1"/>
  <p:tag name="KSO_WM_UNIT_ID" val="custom160444_31*l_i*1_11"/>
  <p:tag name="KSO_WM_UNIT_CLEAR" val="1"/>
  <p:tag name="KSO_WM_UNIT_LAYERLEVEL" val="1_1"/>
  <p:tag name="KSO_WM_DIAGRAM_GROUP_CODE" val="l1-2"/>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1*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1*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1*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66"/>
  <p:tag name="KSO_WM_UNIT_TYPE" val="a"/>
  <p:tag name="KSO_WM_UNIT_INDEX" val="1"/>
  <p:tag name="KSO_WM_UNIT_ID" val="custom160466_1*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4_1"/>
  <p:tag name="KSO_WM_UNIT_ID" val="custom160444_31*l_h_f*1_4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42.xml><?xml version="1.0" encoding="utf-8"?>
<p:tagLst xmlns:p="http://schemas.openxmlformats.org/presentationml/2006/main">
  <p:tag name="KSO_WM_TEMPLATE_CATEGORY" val="custom"/>
  <p:tag name="KSO_WM_TEMPLATE_INDEX" val="160466"/>
  <p:tag name="KSO_WM_SLIDE_ID" val="custom160444_31"/>
  <p:tag name="KSO_WM_SLIDE_INDEX" val="31"/>
  <p:tag name="KSO_WM_SLIDE_ITEM_CNT" val="4"/>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43.xml><?xml version="1.0" encoding="utf-8"?>
<p:tagLst xmlns:p="http://schemas.openxmlformats.org/presentationml/2006/main">
  <p:tag name="KSO_WM_TEMPLATE_CATEGORY" val="custom"/>
  <p:tag name="KSO_WM_TEMPLATE_INDEX" val="160466"/>
</p:tagLst>
</file>

<file path=ppt/tags/tag44.xml><?xml version="1.0" encoding="utf-8"?>
<p:tagLst xmlns:p="http://schemas.openxmlformats.org/presentationml/2006/main">
  <p:tag name="KSO_WM_TEMPLATE_CATEGORY" val="custom"/>
  <p:tag name="KSO_WM_TEMPLATE_INDEX" val="160466"/>
</p:tagLst>
</file>

<file path=ppt/tags/tag45.xml><?xml version="1.0" encoding="utf-8"?>
<p:tagLst xmlns:p="http://schemas.openxmlformats.org/presentationml/2006/main">
  <p:tag name="KSO_WM_TEMPLATE_CATEGORY" val="custom"/>
  <p:tag name="KSO_WM_TEMPLATE_INDEX" val="160466"/>
</p:tagLst>
</file>

<file path=ppt/tags/tag46.xml><?xml version="1.0" encoding="utf-8"?>
<p:tagLst xmlns:p="http://schemas.openxmlformats.org/presentationml/2006/main">
  <p:tag name="KSO_WM_TEMPLATE_CATEGORY" val="custom"/>
  <p:tag name="KSO_WM_TEMPLATE_INDEX" val="160466"/>
</p:tagLst>
</file>

<file path=ppt/tags/tag47.xml><?xml version="1.0" encoding="utf-8"?>
<p:tagLst xmlns:p="http://schemas.openxmlformats.org/presentationml/2006/main">
  <p:tag name="KSO_WM_TEMPLATE_CATEGORY" val="custom"/>
  <p:tag name="KSO_WM_TEMPLATE_INDEX" val="160466"/>
</p:tagLst>
</file>

<file path=ppt/tags/tag48.xml><?xml version="1.0" encoding="utf-8"?>
<p:tagLst xmlns:p="http://schemas.openxmlformats.org/presentationml/2006/main">
  <p:tag name="KSO_WM_TEMPLATE_CATEGORY" val="custom"/>
  <p:tag name="KSO_WM_TEMPLATE_INDEX" val="160466"/>
</p:tagLst>
</file>

<file path=ppt/tags/tag49.xml><?xml version="1.0" encoding="utf-8"?>
<p:tagLst xmlns:p="http://schemas.openxmlformats.org/presentationml/2006/main">
  <p:tag name="KSO_WM_TEMPLATE_CATEGORY" val="custom"/>
  <p:tag name="KSO_WM_TEMPLATE_INDEX" val="160466"/>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466"/>
  <p:tag name="KSO_WM_UNIT_TYPE" val="b"/>
  <p:tag name="KSO_WM_UNIT_INDEX" val="1"/>
  <p:tag name="KSO_WM_UNIT_ID" val="custom160466_1*b*1"/>
  <p:tag name="KSO_WM_UNIT_CLEAR" val="1"/>
  <p:tag name="KSO_WM_UNIT_LAYERLEVEL" val="1"/>
  <p:tag name="KSO_WM_UNIT_VALUE" val="21"/>
  <p:tag name="KSO_WM_UNIT_ISCONTENTSTITLE" val="0"/>
  <p:tag name="KSO_WM_UNIT_HIGHLIGHT" val="0"/>
  <p:tag name="KSO_WM_UNIT_COMPATIBLE" val="0"/>
  <p:tag name="KSO_WM_UNIT_PRESET_TEXT_INDEX" val="4"/>
  <p:tag name="KSO_WM_UNIT_PRESET_TEXT_LEN" val="26"/>
</p:tagLst>
</file>

<file path=ppt/tags/tag50.xml><?xml version="1.0" encoding="utf-8"?>
<p:tagLst xmlns:p="http://schemas.openxmlformats.org/presentationml/2006/main">
  <p:tag name="KSO_WM_TEMPLATE_CATEGORY" val="custom"/>
  <p:tag name="KSO_WM_TEMPLATE_INDEX" val="160466"/>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466"/>
  <p:tag name="KSO_WM_UNIT_TYPE" val="a"/>
  <p:tag name="KSO_WM_UNIT_INDEX" val="1"/>
  <p:tag name="KSO_WM_UNIT_ID" val="custom160466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466"/>
  <p:tag name="KSO_WM_UNIT_TYPE" val="f"/>
  <p:tag name="KSO_WM_UNIT_INDEX" val="1"/>
  <p:tag name="KSO_WM_UNIT_ID" val="custom160466_2*f*1"/>
  <p:tag name="KSO_WM_UNIT_CLEAR" val="1"/>
  <p:tag name="KSO_WM_UNIT_LAYERLEVEL" val="1"/>
  <p:tag name="KSO_WM_UNIT_VALUE" val="462"/>
  <p:tag name="KSO_WM_UNIT_HIGHLIGHT" val="0"/>
  <p:tag name="KSO_WM_UNIT_COMPATIBLE" val="0"/>
  <p:tag name="KSO_WM_UNIT_PRESET_TEXT_INDEX" val="5"/>
  <p:tag name="KSO_WM_UNIT_PRESET_TEXT_LEN" val="232"/>
</p:tagLst>
</file>

<file path=ppt/tags/tag53.xml><?xml version="1.0" encoding="utf-8"?>
<p:tagLst xmlns:p="http://schemas.openxmlformats.org/presentationml/2006/main">
  <p:tag name="KSO_WM_TEMPLATE_CATEGORY" val="custom"/>
  <p:tag name="KSO_WM_TEMPLATE_INDEX" val="160466"/>
  <p:tag name="KSO_WM_TAG_VERSION" val="1.0"/>
  <p:tag name="KSO_WM_SLIDE_ID" val="custom160466_2"/>
  <p:tag name="KSO_WM_SLIDE_INDEX" val="2"/>
  <p:tag name="KSO_WM_SLIDE_ITEM_CNT" val="1"/>
  <p:tag name="KSO_WM_SLIDE_LAYOUT" val="a_f"/>
  <p:tag name="KSO_WM_SLIDE_LAYOUT_CNT" val="1_1"/>
  <p:tag name="KSO_WM_SLIDE_TYPE" val="text"/>
  <p:tag name="KSO_WM_BEAUTIFY_FLAG" val="#wm#"/>
  <p:tag name="KSO_WM_SLIDE_POSITION" val="66*118"/>
  <p:tag name="KSO_WM_SLIDE_SIZE" val="828*368"/>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466"/>
  <p:tag name="KSO_WM_UNIT_TYPE" val="a"/>
  <p:tag name="KSO_WM_UNIT_INDEX" val="1"/>
  <p:tag name="KSO_WM_UNIT_ID" val="custom160466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466"/>
  <p:tag name="KSO_WM_UNIT_TYPE" val="f"/>
  <p:tag name="KSO_WM_UNIT_INDEX" val="1"/>
  <p:tag name="KSO_WM_UNIT_ID" val="custom160466_2*f*1"/>
  <p:tag name="KSO_WM_UNIT_CLEAR" val="1"/>
  <p:tag name="KSO_WM_UNIT_LAYERLEVEL" val="1"/>
  <p:tag name="KSO_WM_UNIT_VALUE" val="462"/>
  <p:tag name="KSO_WM_UNIT_HIGHLIGHT" val="0"/>
  <p:tag name="KSO_WM_UNIT_COMPATIBLE" val="0"/>
  <p:tag name="KSO_WM_UNIT_PRESET_TEXT_INDEX" val="5"/>
  <p:tag name="KSO_WM_UNIT_PRESET_TEXT_LEN" val="232"/>
</p:tagLst>
</file>

<file path=ppt/tags/tag56.xml><?xml version="1.0" encoding="utf-8"?>
<p:tagLst xmlns:p="http://schemas.openxmlformats.org/presentationml/2006/main">
  <p:tag name="KSO_WM_TEMPLATE_CATEGORY" val="custom"/>
  <p:tag name="KSO_WM_TEMPLATE_INDEX" val="160466"/>
  <p:tag name="KSO_WM_SLIDE_ID" val="custom160466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18"/>
  <p:tag name="KSO_WM_SLIDE_SIZE" val="828*368"/>
</p:tagLst>
</file>

<file path=ppt/tags/tag57.xml><?xml version="1.0" encoding="utf-8"?>
<p:tagLst xmlns:p="http://schemas.openxmlformats.org/presentationml/2006/main">
  <p:tag name="KSO_WM_UNIT_CLEAR" val="1"/>
  <p:tag name="KSO_WM_UNIT_LAYERLEVEL" val="1_1"/>
  <p:tag name="KSO_WM_DIAGRAM_GROUP_CODE" val="m1-6"/>
  <p:tag name="KSO_WM_TAG_VERSION" val="1.0"/>
  <p:tag name="KSO_WM_BEAUTIFY_FLAG" val="#wm#"/>
  <p:tag name="KSO_WM_UNIT_TYPE" val="i"/>
  <p:tag name="KSO_WM_UNIT_ID" val="custom160444_30*i*0"/>
  <p:tag name="KSO_WM_TEMPLATE_CATEGORY" val="custom"/>
  <p:tag name="KSO_WM_TEMPLATE_INDEX" val="160444"/>
  <p:tag name="KSO_WM_UNIT_INDEX" val="0"/>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
  <p:tag name="KSO_WM_UNIT_ID" val="custom160444_30*l_i*1_1"/>
  <p:tag name="KSO_WM_UNIT_CLEAR" val="1"/>
  <p:tag name="KSO_WM_UNIT_LAYERLEVEL" val="1_1"/>
  <p:tag name="KSO_WM_DIAGRAM_GROUP_CODE" val="l1-2"/>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2"/>
  <p:tag name="KSO_WM_UNIT_ID" val="custom160444_30*l_i*1_2"/>
  <p:tag name="KSO_WM_UNIT_CLEAR" val="1"/>
  <p:tag name="KSO_WM_UNIT_LAYERLEVEL" val="1_1"/>
  <p:tag name="KSO_WM_DIAGRAM_GROUP_CODE" val="l1-2"/>
</p:tagLst>
</file>

<file path=ppt/tags/tag6.xml><?xml version="1.0" encoding="utf-8"?>
<p:tagLst xmlns:p="http://schemas.openxmlformats.org/presentationml/2006/main">
  <p:tag name="KSO_WM_TEMPLATE_THUMBS_INDEX" val="1、9、12、16、19、23、27"/>
  <p:tag name="KSO_WM_TEMPLATE_CATEGORY" val="custom"/>
  <p:tag name="KSO_WM_TEMPLATE_INDEX" val="160466"/>
  <p:tag name="KSO_WM_SLIDE_ID" val="custom160466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3"/>
  <p:tag name="KSO_WM_UNIT_ID" val="custom160444_30*l_i*1_3"/>
  <p:tag name="KSO_WM_UNIT_CLEAR" val="1"/>
  <p:tag name="KSO_WM_UNIT_LAYERLEVEL" val="1_1"/>
  <p:tag name="KSO_WM_DIAGRAM_GROUP_CODE" val="l1-2"/>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0*l_i*1_4"/>
  <p:tag name="KSO_WM_UNIT_CLEAR" val="1"/>
  <p:tag name="KSO_WM_UNIT_LAYERLEVEL" val="1_1"/>
  <p:tag name="KSO_WM_DIAGRAM_GROUP_CODE" val="l1-2"/>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5"/>
  <p:tag name="KSO_WM_UNIT_ID" val="custom160444_30*l_i*1_5"/>
  <p:tag name="KSO_WM_UNIT_CLEAR" val="1"/>
  <p:tag name="KSO_WM_UNIT_LAYERLEVEL" val="1_1"/>
  <p:tag name="KSO_WM_DIAGRAM_GROUP_CODE" val="l1-2"/>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0*l_i*1_6"/>
  <p:tag name="KSO_WM_UNIT_CLEAR" val="1"/>
  <p:tag name="KSO_WM_UNIT_LAYERLEVEL" val="1_1"/>
  <p:tag name="KSO_WM_DIAGRAM_GROUP_CODE" val="l1-2"/>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7"/>
  <p:tag name="KSO_WM_UNIT_ID" val="custom160444_30*l_i*1_7"/>
  <p:tag name="KSO_WM_UNIT_CLEAR" val="1"/>
  <p:tag name="KSO_WM_UNIT_LAYERLEVEL" val="1_1"/>
  <p:tag name="KSO_WM_DIAGRAM_GROUP_CODE" val="l1-2"/>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0*l_i*1_8"/>
  <p:tag name="KSO_WM_UNIT_CLEAR" val="1"/>
  <p:tag name="KSO_WM_UNIT_LAYERLEVEL" val="1_1"/>
  <p:tag name="KSO_WM_DIAGRAM_GROUP_CODE" val="l1-2"/>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0*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0*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0*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0*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1_1"/>
  <p:tag name="KSO_WM_UNIT_ID" val="custom160444_17*m_h_f*1_1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70.xml><?xml version="1.0" encoding="utf-8"?>
<p:tagLst xmlns:p="http://schemas.openxmlformats.org/presentationml/2006/main">
  <p:tag name="KSO_WM_TEMPLATE_CATEGORY" val="custom"/>
  <p:tag name="KSO_WM_TEMPLATE_INDEX" val="160466"/>
  <p:tag name="KSO_WM_SLIDE_ID" val="custom160444_30"/>
  <p:tag name="KSO_WM_SLIDE_INDEX" val="30"/>
  <p:tag name="KSO_WM_SLIDE_ITEM_CNT" val="3"/>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466"/>
  <p:tag name="KSO_WM_UNIT_TYPE" val="a"/>
  <p:tag name="KSO_WM_UNIT_INDEX" val="1"/>
  <p:tag name="KSO_WM_UNIT_ID" val="custom160466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466"/>
  <p:tag name="KSO_WM_UNIT_TYPE" val="f"/>
  <p:tag name="KSO_WM_UNIT_INDEX" val="1"/>
  <p:tag name="KSO_WM_UNIT_ID" val="custom160466_2*f*1"/>
  <p:tag name="KSO_WM_UNIT_CLEAR" val="1"/>
  <p:tag name="KSO_WM_UNIT_LAYERLEVEL" val="1"/>
  <p:tag name="KSO_WM_UNIT_VALUE" val="462"/>
  <p:tag name="KSO_WM_UNIT_HIGHLIGHT" val="0"/>
  <p:tag name="KSO_WM_UNIT_COMPATIBLE" val="0"/>
  <p:tag name="KSO_WM_UNIT_PRESET_TEXT_INDEX" val="5"/>
  <p:tag name="KSO_WM_UNIT_PRESET_TEXT_LEN" val="232"/>
</p:tagLst>
</file>

<file path=ppt/tags/tag73.xml><?xml version="1.0" encoding="utf-8"?>
<p:tagLst xmlns:p="http://schemas.openxmlformats.org/presentationml/2006/main">
  <p:tag name="KSO_WM_TEMPLATE_CATEGORY" val="custom"/>
  <p:tag name="KSO_WM_TEMPLATE_INDEX" val="160466"/>
  <p:tag name="KSO_WM_SLIDE_ID" val="custom160466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18"/>
  <p:tag name="KSO_WM_SLIDE_SIZE" val="828*368"/>
</p:tagLst>
</file>

<file path=ppt/tags/tag74.xml><?xml version="1.0" encoding="utf-8"?>
<p:tagLst xmlns:p="http://schemas.openxmlformats.org/presentationml/2006/main">
  <p:tag name="KSO_WM_UNIT_CLEAR" val="1"/>
  <p:tag name="KSO_WM_UNIT_LAYERLEVEL" val="1_1"/>
  <p:tag name="KSO_WM_DIAGRAM_GROUP_CODE" val="m1-6"/>
  <p:tag name="KSO_WM_TAG_VERSION" val="1.0"/>
  <p:tag name="KSO_WM_BEAUTIFY_FLAG" val="#wm#"/>
  <p:tag name="KSO_WM_UNIT_TYPE" val="i"/>
  <p:tag name="KSO_WM_UNIT_ID" val="custom160444_31*i*0"/>
  <p:tag name="KSO_WM_TEMPLATE_CATEGORY" val="custom"/>
  <p:tag name="KSO_WM_TEMPLATE_INDEX" val="160444"/>
  <p:tag name="KSO_WM_UNIT_INDEX" val="0"/>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
  <p:tag name="KSO_WM_UNIT_ID" val="custom160444_31*l_i*1_1"/>
  <p:tag name="KSO_WM_UNIT_CLEAR" val="1"/>
  <p:tag name="KSO_WM_UNIT_LAYERLEVEL" val="1_1"/>
  <p:tag name="KSO_WM_DIAGRAM_GROUP_CODE" val="l1-2"/>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2"/>
  <p:tag name="KSO_WM_UNIT_ID" val="custom160444_31*l_i*1_2"/>
  <p:tag name="KSO_WM_UNIT_CLEAR" val="1"/>
  <p:tag name="KSO_WM_UNIT_LAYERLEVEL" val="1_1"/>
  <p:tag name="KSO_WM_DIAGRAM_GROUP_CODE" val="l1-2"/>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3"/>
  <p:tag name="KSO_WM_UNIT_ID" val="custom160444_31*l_i*1_3"/>
  <p:tag name="KSO_WM_UNIT_CLEAR" val="1"/>
  <p:tag name="KSO_WM_UNIT_LAYERLEVEL" val="1_1"/>
  <p:tag name="KSO_WM_DIAGRAM_GROUP_CODE" val="l1-2"/>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1*l_i*1_4"/>
  <p:tag name="KSO_WM_UNIT_CLEAR" val="1"/>
  <p:tag name="KSO_WM_UNIT_LAYERLEVEL" val="1_1"/>
  <p:tag name="KSO_WM_DIAGRAM_GROUP_CODE" val="l1-2"/>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5"/>
  <p:tag name="KSO_WM_UNIT_ID" val="custom160444_31*l_i*1_5"/>
  <p:tag name="KSO_WM_UNIT_CLEAR" val="1"/>
  <p:tag name="KSO_WM_UNIT_LAYERLEVEL" val="1_1"/>
  <p:tag name="KSO_WM_DIAGRAM_GROUP_CODE" val="l1-2"/>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2_1"/>
  <p:tag name="KSO_WM_UNIT_ID" val="custom160444_17*m_h_f*1_2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1*l_i*1_6"/>
  <p:tag name="KSO_WM_UNIT_CLEAR" val="1"/>
  <p:tag name="KSO_WM_UNIT_LAYERLEVEL" val="1_1"/>
  <p:tag name="KSO_WM_DIAGRAM_GROUP_CODE" val="l1-2"/>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7"/>
  <p:tag name="KSO_WM_UNIT_ID" val="custom160444_31*l_i*1_7"/>
  <p:tag name="KSO_WM_UNIT_CLEAR" val="1"/>
  <p:tag name="KSO_WM_UNIT_LAYERLEVEL" val="1_1"/>
  <p:tag name="KSO_WM_DIAGRAM_GROUP_CODE" val="l1-2"/>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8"/>
  <p:tag name="KSO_WM_UNIT_ID" val="custom160444_31*l_i*1_8"/>
  <p:tag name="KSO_WM_UNIT_CLEAR" val="1"/>
  <p:tag name="KSO_WM_UNIT_LAYERLEVEL" val="1_1"/>
  <p:tag name="KSO_WM_DIAGRAM_GROUP_CODE" val="l1-2"/>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9"/>
  <p:tag name="KSO_WM_UNIT_ID" val="custom160444_31*l_i*1_9"/>
  <p:tag name="KSO_WM_UNIT_CLEAR" val="1"/>
  <p:tag name="KSO_WM_UNIT_LAYERLEVEL" val="1_1"/>
  <p:tag name="KSO_WM_DIAGRAM_GROUP_CODE" val="l1-2"/>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0"/>
  <p:tag name="KSO_WM_UNIT_ID" val="custom160444_31*l_i*1_10"/>
  <p:tag name="KSO_WM_UNIT_CLEAR" val="1"/>
  <p:tag name="KSO_WM_UNIT_LAYERLEVEL" val="1_1"/>
  <p:tag name="KSO_WM_DIAGRAM_GROUP_CODE" val="l1-2"/>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1"/>
  <p:tag name="KSO_WM_UNIT_ID" val="custom160444_31*l_i*1_11"/>
  <p:tag name="KSO_WM_UNIT_CLEAR" val="1"/>
  <p:tag name="KSO_WM_UNIT_LAYERLEVEL" val="1_1"/>
  <p:tag name="KSO_WM_DIAGRAM_GROUP_CODE" val="l1-2"/>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1_1"/>
  <p:tag name="KSO_WM_UNIT_ID" val="custom160444_31*l_h_f*1_1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2_1"/>
  <p:tag name="KSO_WM_UNIT_ID" val="custom160444_31*l_h_f*1_2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3_1"/>
  <p:tag name="KSO_WM_UNIT_ID" val="custom160444_31*l_h_f*1_3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h_f"/>
  <p:tag name="KSO_WM_UNIT_INDEX" val="1_4_1"/>
  <p:tag name="KSO_WM_UNIT_ID" val="custom160444_31*l_h_f*1_4_1"/>
  <p:tag name="KSO_WM_UNIT_CLEAR" val="1"/>
  <p:tag name="KSO_WM_UNIT_LAYERLEVEL" val="1_1_1"/>
  <p:tag name="KSO_WM_UNIT_VALUE" val="32"/>
  <p:tag name="KSO_WM_UNIT_HIGHLIGHT" val="0"/>
  <p:tag name="KSO_WM_UNIT_COMPATIBLE" val="0"/>
  <p:tag name="KSO_WM_UNIT_PRESET_TEXT_INDEX" val="4"/>
  <p:tag name="KSO_WM_UNIT_PRESET_TEXT_LEN" val="26"/>
  <p:tag name="KSO_WM_DIAGRAM_GROUP_CODE" val="l1-2"/>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m_h_f"/>
  <p:tag name="KSO_WM_UNIT_INDEX" val="1_3_1"/>
  <p:tag name="KSO_WM_UNIT_ID" val="custom160444_17*m_h_f*1_3_1"/>
  <p:tag name="KSO_WM_UNIT_CLEAR" val="1"/>
  <p:tag name="KSO_WM_UNIT_LAYERLEVEL" val="1_1_1"/>
  <p:tag name="KSO_WM_UNIT_VALUE" val="30"/>
  <p:tag name="KSO_WM_UNIT_HIGHLIGHT" val="0"/>
  <p:tag name="KSO_WM_UNIT_COMPATIBLE" val="0"/>
  <p:tag name="KSO_WM_UNIT_PRESET_TEXT_INDEX" val="4"/>
  <p:tag name="KSO_WM_UNIT_PRESET_TEXT_LEN" val="37"/>
  <p:tag name="KSO_WM_DIAGRAM_GROUP_CODE" val="m1-1"/>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444"/>
  <p:tag name="KSO_WM_UNIT_TYPE" val="a"/>
  <p:tag name="KSO_WM_UNIT_INDEX" val="1"/>
  <p:tag name="KSO_WM_UNIT_ID" val="custom160444_3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91.xml><?xml version="1.0" encoding="utf-8"?>
<p:tagLst xmlns:p="http://schemas.openxmlformats.org/presentationml/2006/main">
  <p:tag name="KSO_WM_TEMPLATE_CATEGORY" val="custom"/>
  <p:tag name="KSO_WM_TEMPLATE_INDEX" val="160466"/>
  <p:tag name="KSO_WM_SLIDE_ID" val="custom160444_31"/>
  <p:tag name="KSO_WM_SLIDE_INDEX" val="31"/>
  <p:tag name="KSO_WM_SLIDE_ITEM_CNT" val="4"/>
  <p:tag name="KSO_WM_SLIDE_LAYOUT" val="a_l"/>
  <p:tag name="KSO_WM_SLIDE_LAYOUT_CNT" val="1_1"/>
  <p:tag name="KSO_WM_SLIDE_TYPE" val="text"/>
  <p:tag name="KSO_WM_BEAUTIFY_FLAG" val="#wm#"/>
  <p:tag name="KSO_WM_TAG_VERSION" val="1.0"/>
  <p:tag name="KSO_WM_SLIDE_POSITION" val="231*207"/>
  <p:tag name="KSO_WM_SLIDE_SIZE" val="570*251"/>
  <p:tag name="KSO_WM_DIAGRAM_GROUP_CODE" val="l1-2"/>
</p:tagLst>
</file>

<file path=ppt/tags/tag92.xml><?xml version="1.0" encoding="utf-8"?>
<p:tagLst xmlns:p="http://schemas.openxmlformats.org/presentationml/2006/main">
  <p:tag name="KSO_WM_UNIT_CLEAR" val="1"/>
  <p:tag name="KSO_WM_UNIT_LAYERLEVEL" val="1_1"/>
  <p:tag name="KSO_WM_DIAGRAM_GROUP_CODE" val="m1-6"/>
  <p:tag name="KSO_WM_TAG_VERSION" val="1.0"/>
  <p:tag name="KSO_WM_BEAUTIFY_FLAG" val="#wm#"/>
  <p:tag name="KSO_WM_UNIT_TYPE" val="i"/>
  <p:tag name="KSO_WM_UNIT_ID" val="custom160444_31*i*0"/>
  <p:tag name="KSO_WM_TEMPLATE_CATEGORY" val="custom"/>
  <p:tag name="KSO_WM_TEMPLATE_INDEX" val="160444"/>
  <p:tag name="KSO_WM_UNIT_INDEX" val="0"/>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1"/>
  <p:tag name="KSO_WM_UNIT_ID" val="custom160444_31*l_i*1_1"/>
  <p:tag name="KSO_WM_UNIT_CLEAR" val="1"/>
  <p:tag name="KSO_WM_UNIT_LAYERLEVEL" val="1_1"/>
  <p:tag name="KSO_WM_DIAGRAM_GROUP_CODE" val="l1-2"/>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2"/>
  <p:tag name="KSO_WM_UNIT_ID" val="custom160444_31*l_i*1_2"/>
  <p:tag name="KSO_WM_UNIT_CLEAR" val="1"/>
  <p:tag name="KSO_WM_UNIT_LAYERLEVEL" val="1_1"/>
  <p:tag name="KSO_WM_DIAGRAM_GROUP_CODE" val="l1-2"/>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3"/>
  <p:tag name="KSO_WM_UNIT_ID" val="custom160444_31*l_i*1_3"/>
  <p:tag name="KSO_WM_UNIT_CLEAR" val="1"/>
  <p:tag name="KSO_WM_UNIT_LAYERLEVEL" val="1_1"/>
  <p:tag name="KSO_WM_DIAGRAM_GROUP_CODE" val="l1-2"/>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4"/>
  <p:tag name="KSO_WM_UNIT_ID" val="custom160444_31*l_i*1_4"/>
  <p:tag name="KSO_WM_UNIT_CLEAR" val="1"/>
  <p:tag name="KSO_WM_UNIT_LAYERLEVEL" val="1_1"/>
  <p:tag name="KSO_WM_DIAGRAM_GROUP_CODE" val="l1-2"/>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5"/>
  <p:tag name="KSO_WM_UNIT_ID" val="custom160444_31*l_i*1_5"/>
  <p:tag name="KSO_WM_UNIT_CLEAR" val="1"/>
  <p:tag name="KSO_WM_UNIT_LAYERLEVEL" val="1_1"/>
  <p:tag name="KSO_WM_DIAGRAM_GROUP_CODE" val="l1-2"/>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6"/>
  <p:tag name="KSO_WM_UNIT_ID" val="custom160444_31*l_i*1_6"/>
  <p:tag name="KSO_WM_UNIT_CLEAR" val="1"/>
  <p:tag name="KSO_WM_UNIT_LAYERLEVEL" val="1_1"/>
  <p:tag name="KSO_WM_DIAGRAM_GROUP_CODE" val="l1-2"/>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444"/>
  <p:tag name="KSO_WM_UNIT_TYPE" val="l_i"/>
  <p:tag name="KSO_WM_UNIT_INDEX" val="1_7"/>
  <p:tag name="KSO_WM_UNIT_ID" val="custom160444_31*l_i*1_7"/>
  <p:tag name="KSO_WM_UNIT_CLEAR" val="1"/>
  <p:tag name="KSO_WM_UNIT_LAYERLEVEL" val="1_1"/>
  <p:tag name="KSO_WM_DIAGRAM_GROUP_CODE" val="l1-2"/>
</p:tagLst>
</file>

<file path=ppt/theme/theme1.xml><?xml version="1.0" encoding="utf-8"?>
<a:theme xmlns:a="http://schemas.openxmlformats.org/drawingml/2006/main" name="1_A000120140530A99PPBG">
  <a:themeElements>
    <a:clrScheme name="160187.187">
      <a:dk1>
        <a:srgbClr val="3F3F3F"/>
      </a:dk1>
      <a:lt1>
        <a:sysClr val="window" lastClr="FFFFFF"/>
      </a:lt1>
      <a:dk2>
        <a:srgbClr val="3F3F3F"/>
      </a:dk2>
      <a:lt2>
        <a:srgbClr val="FFFFFF"/>
      </a:lt2>
      <a:accent1>
        <a:srgbClr val="76AA30"/>
      </a:accent1>
      <a:accent2>
        <a:srgbClr val="BED15D"/>
      </a:accent2>
      <a:accent3>
        <a:srgbClr val="38A68C"/>
      </a:accent3>
      <a:accent4>
        <a:srgbClr val="C5BE27"/>
      </a:accent4>
      <a:accent5>
        <a:srgbClr val="555835"/>
      </a:accent5>
      <a:accent6>
        <a:srgbClr val="3AA5BA"/>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2691</Words>
  <Application>WPS 演示</Application>
  <PresentationFormat>宽屏</PresentationFormat>
  <Paragraphs>395</Paragraphs>
  <Slides>33</Slides>
  <Notes>0</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1_A000120140530A99PPBG</vt:lpstr>
      <vt:lpstr>PowerPoint 演示文稿</vt:lpstr>
      <vt:lpstr>会计基础规范专项培训主要内容</vt:lpstr>
      <vt:lpstr>PowerPoint 演示文稿</vt:lpstr>
      <vt:lpstr>（一）熟悉财务处报账时间、报账流程及新版报账单据</vt:lpstr>
      <vt:lpstr>PowerPoint 演示文稿</vt:lpstr>
      <vt:lpstr>2.报账流程</vt:lpstr>
      <vt:lpstr> 2.报账流程 </vt:lpstr>
      <vt:lpstr>3.新版报账单据-报销封面</vt:lpstr>
      <vt:lpstr>3.新版报账单据-报销封底 </vt:lpstr>
      <vt:lpstr>3.新版报账单据-借款单 </vt:lpstr>
      <vt:lpstr>3.新版报账单据-领款凭证 </vt:lpstr>
      <vt:lpstr>3.新版报账单据-汇款凭证</vt:lpstr>
      <vt:lpstr>3.新版报账单据-出差费报销单 </vt:lpstr>
      <vt:lpstr>（二）财务报销基本规范</vt:lpstr>
      <vt:lpstr>（三）现金管理规定</vt:lpstr>
      <vt:lpstr>PowerPoint 演示文稿</vt:lpstr>
      <vt:lpstr>（四）借款业务基本规范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应纳个人所得税税额=应纳税所得额×适用税率-速算扣除数</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29</cp:revision>
  <dcterms:created xsi:type="dcterms:W3CDTF">2015-05-05T08:02:00Z</dcterms:created>
  <dcterms:modified xsi:type="dcterms:W3CDTF">2016-10-18T01:13:47Z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